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RIGEL</a:t>
            </a:r>
            <a:br>
              <a:rPr lang="pl-PL" altLang="en-US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</a:t>
            </a:r>
            <a:r>
              <a:rPr lang="pl-PL" altLang="en-US" sz="35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17°11’ </a:t>
            </a:r>
            <a:r>
              <a:rPr lang="pl-PL" altLang="en-US" sz="3555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</a:t>
            </a:r>
            <a:r>
              <a:rPr lang="pl-PL" altLang="en-US" sz="389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6-8.6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rgbClr val="DF1F5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4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MARS+JOWISZ</a:t>
            </a:r>
            <a:b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POWODZEIE, PRESTIŻ, SŁAWA, BOGACTWO, TALENT DO WYNALAZKÓW MECHANICZNYCH; NIEOPANOWANIE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OGROMNA ENERGIA, AMBICJA, SILNA WOLA, SZYBKA I UDANA KARIERA, CHOĆ O UTRZYMAENIE SIĘ NA SZCZYCIE - WALKA PRZEZ CAŁE ŻYCIE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</a:t>
            </a:r>
            <a:br>
              <a:rPr lang="pl-PL" altLang="en-US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KRASOMÓWSTWO, ŻYCZLIWOŚĆ, REFLEKS, ZORGANIZOWANIE, MANIPULACJA ROZMÓWCĄ</a:t>
            </a: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WENUS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CZWARTA PIĄTKA: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IMPULSYWNOŚĆ, DYNAMIKA, ODWAGA, BŁYSKOTLIWOŚĆ, INTELIGENCJA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16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SILNA WOLA, ENERGIA, ŻĄDZA WŁADZY I MAJĄTKU, ZRĘCZNOŚĆ, MĄDROŚĆ, AKTYWNOŚĆ SPOŁECZNA, TALENT LITERACKI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URANA: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NIEPRODUKTYWNA GONITWA, MARNOWANIE ENERGII, CIOSY LOSU, GROŹBA PRZEDWCZESNEJ I GWAŁTOWNEJ ŚMIERCI, NAWET W WYNIKU WIĘKSZEJ KATASTROFY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2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rgbClr val="FF0000"/>
            </a:gs>
            <a:gs pos="100000">
              <a:srgbClr val="DF1F5E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17</a:t>
            </a:r>
            <a:br>
              <a:rPr lang="pl-PL" altLang="en-US" sz="5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INTELEKT, BŁYSKOTLIWOŚĆ, OPTYMIZM, ZWINNOŚĆ, SILNY INDYWIDUALIZM</a:t>
            </a:r>
            <a:br>
              <a:rPr lang="pl-PL" altLang="en-US" sz="32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JOWISZA:</a:t>
            </a:r>
            <a:br>
              <a:rPr lang="pl-PL" altLang="en-US" sz="222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NIEOSTROŻNOŚĆ, PODSTĘPNOŚĆ, DUŻO ZMIAN, ATAKI LENISTWA, ZAŁAMANIA NERWOWE; AMORALNOŚĆ, NAWET PRZESTĘPCZOŚĆ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166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1665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1058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ALCYONE  POZYCJA: OK. 0°20’ BLIŹNIĘTA, URODZENI 20-22.5 </vt:lpstr>
      <vt:lpstr>NATURA: KSIĘŻYC + MARS  AMBICJA, DOBRA REPUTACJA, POPULARNOŚĆ; SILNE NAMIĘTNOŚCI, OKRUCIEŃSTWO, UTRATA POZYCJI, ZABURZENIA WZROKU, PRZEDWCZESNA I GWAŁTOWNA ŚMIERĆ  KONIUNKCJA ZE SŁOŃCEM:  MOŻLIWA SŁAWA, WYJĄTKOWY LOS, ALE I PRZEDWCZESNA ORAZ GWAŁTOWNA ŚMIERĆ NA SKUTEK WYBUCHU, POŻARU, ZRANIENIA LUB OPERACJI </vt:lpstr>
      <vt:lpstr>DEKANAT: I  SPRZECZNOŚĆ W CHARAKTERZE: ALTRUIZM Z JEDNEJ STRONY, A NIEŻYCZLIWOŚĆ Z DRUGIEJ; LOTNY, ALE POWIERZCHOWNY, UMYSŁ; NIEUMIEJĘTNOŚĆ WYKORZYSTANIA WŁASNYCH TALENTÓW - DZIEDZINĘ WSKAŻE DOM NATALNY MERKUREGO  PIERWSZA PIĄTKA:  PRÓŻNOŚĆ, OBŁUDA, OSZUSTWO</vt:lpstr>
      <vt:lpstr>STOPIEŃ: 0  POWIERZCHOWNOŚĆ INTELEKTUALNA, PODSTĘPNOŚĆ, UMIEJĘTNOŚĆ PRZEWIDYWANIA, ORYGINALNOŚĆ, PRZEDSIĘBIORCZOŚĆ, SIŁA SUGESTII - WŁADZA NAD TŁUMEM, SPOKOJNE ŻYCIE, POMOC OD PRZYJACIÓŁ.  NEGATYWNE ASPEKTY PLANETY/ STOPNIA LUB MERKUREGO:  WYPADEK, NIESZCZĘŚCIE PRZEZ MAŁŻEŃSTWO, TRUNDY PORÓD  </vt:lpstr>
      <vt:lpstr>STOPIEŃ: 5  KRYTYCZNY INTELEKT, SILNE POCZUCIE SPRAWIEDLIWOŚCI, UMIEJĘTNOŚĆ SAMOKSZTAŁCENIA, UDANA KARIERA, STABILIZACJA FINANSOWA, DZIAŁALNOŚĆ LITERACKA, PEDAGOGICZNA, PRAWNICZA LUB ZWIĄZANA Z JĘZYKAMI OBCYMI; DŁUGIE ŻYCIE  NEGATYWNE ASPEKTY PLANETY/ STOPNIA LUB SŁOŃCA:  NADWRAŻLIWOŚĆ, FAŁSZYWA SKROMNOŚĆ, IZOLACJA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user</cp:lastModifiedBy>
  <cp:revision>101</cp:revision>
  <dcterms:created xsi:type="dcterms:W3CDTF">2023-08-03T15:59:00Z</dcterms:created>
  <dcterms:modified xsi:type="dcterms:W3CDTF">2023-09-05T12:46:05Z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54B39460E207447D8DC03FA67423AA27</vt:lpwstr>
  </property>
  <property fmtid="{D5CDD505-2E9C-101B-9397-08002B2CF9AE}" pid="3" name="KSOProductBuildVer">
    <vt:lpwstr>1045-11.2.0.11537</vt:lpwstr>
  </property>
</Properties>
</file>