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accent2"/>
            </a:gs>
            <a:gs pos="100000">
              <a:schemeClr val="tx1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GWIAZDA POLARNA</a:t>
            </a:r>
            <a:br>
              <a:rPr lang="pl-PL" altLang="en-US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</a:t>
            </a:r>
            <a:r>
              <a:rPr lang="pl-PL" altLang="en-US" sz="350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 </a:t>
            </a:r>
            <a:r>
              <a:rPr lang="pl-PL" altLang="en-US" sz="280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28°56’ </a:t>
            </a:r>
            <a:r>
              <a:rPr lang="pl-PL" altLang="en-US" sz="3555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BLIŹNIĘTA,</a:t>
            </a:r>
            <a:r>
              <a:rPr lang="pl-PL" altLang="en-US" sz="389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 </a:t>
            </a:r>
            <a:r>
              <a:rPr lang="pl-PL" altLang="en-US" sz="280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17-19.6</a:t>
            </a:r>
            <a:br>
              <a:rPr lang="pl-PL" altLang="en-US" sz="280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rgbClr val="FF0000"/>
                </a:solidFill>
              </a:ln>
              <a:solidFill>
                <a:srgbClr val="DF1F5E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accent2"/>
            </a:gs>
            <a:gs pos="100000">
              <a:schemeClr val="tx1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40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SATURN+WENUS+SŁOŃCE</a:t>
            </a:r>
            <a:b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0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DOSKONAŁY INSTYNKT, ŚWIADOMOŚĆ CELU I WYTRWAŁOŚĆ DO JEGO REALIZACJI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5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5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75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WYJĄTKOWA KONSEKWENCJA I DUŻA SZANSA NA SPEKTAKULARNY SUKCES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780" dirty="0">
              <a:ln>
                <a:solidFill>
                  <a:schemeClr val="tx1"/>
                </a:solidFill>
              </a:ln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29360" y="50228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accent2"/>
            </a:gs>
            <a:gs pos="100000">
              <a:schemeClr val="tx1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III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INTUICYJNE PODEJŚCIE DO RELACJI MIĘDZYLUDZKICH, PRESTIŻ, POCIĄG DO NAUKI, LITERATURY, SZTUKI; DUŻO POMOCY OD BLISKICH</a:t>
            </a: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WENUS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SZÓSTA PIĄTKA: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ŚMIAŁOŚĆ, ODWAGA, UPRZEJMOŚĆ, TAKT</a:t>
            </a:r>
            <a:br>
              <a:rPr lang="pl-PL" altLang="en-US" sz="32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3200" dirty="0">
              <a:ln>
                <a:solidFill>
                  <a:srgbClr val="0070C0"/>
                </a:solidFill>
              </a:ln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accent2"/>
            </a:gs>
            <a:gs pos="100000">
              <a:schemeClr val="tx1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28</a:t>
            </a:r>
            <a:b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0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WYBITNY INTELEKT, PESYMIZM, KONIECZNOŚĆ WYCZEKANIA ODPOWIEDNIEGO MOMENTU NA REALIZACJĘ ZAMIERZEŃ - WTEDY MOŻLIWY SUKCES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MERKUREGO: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BRAK PEWNOŚCI SIEBIE, NIEPOWODZENIA</a:t>
            </a:r>
            <a:br>
              <a:rPr lang="pl-PL" altLang="en-US" sz="278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5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endParaRPr lang="pl-PL" altLang="en-US" sz="250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accent2"/>
            </a:gs>
            <a:gs pos="98000">
              <a:schemeClr val="tx1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29</a:t>
            </a:r>
            <a:b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5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SIŁA PERSWAZJI, UMIEJĘTNOŚĆ MANIPULACJI, WYJĄTKOWA KONSEKWENCJA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KSIĘŻYCA: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DĄŻENIE DO CELU „PO TRUPACH”, BRUTALNOŚĆ, OSZUSTWA, INTRYGI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 </a:t>
            </a:r>
            <a:endParaRPr lang="pl-PL" altLang="en-US" sz="200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896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GWIAZDA POLARNA  POZYCJA: OK. 28°56’ BLIŹNIĘTA, URODZENI 17-19.6 </vt:lpstr>
      <vt:lpstr>NATURA: SATURN+WENUS+SŁOŃCE  DOSKONAŁY INSTYNKT, ŚWIADOMOŚĆ CELU I WYTRWAŁOŚĆ DO JEGO REALIZACJI  KONIUNKCJA ZE SŁOŃCEM:  WYJĄTKOWA KONSEKWENCJA I DUŻA SZANSA NA SPEKTAKULARNY SUKCES </vt:lpstr>
      <vt:lpstr>DEKANAT: III  INTUICYJNE PODEJŚCIE DO RELACJI MIĘDZYLUDZKICH, PRESTIŻ, POCIĄG DO NAUKI, LITERATURY, SZTUKI; DUŻO POMOCY OD BLISKICH - DZIEDZINĘ WSKAŻE DOM NATALNY WENUS  SZÓSTA PIĄTKA:  ŚMIAŁOŚĆ, ODWAGA, UPRZEJMOŚĆ, TAKT </vt:lpstr>
      <vt:lpstr>STOPIEŃ: 28  WYBITNY INTELEKT, PESYMIZM, KONIECZNOŚĆ WYCZEKANIA ODPOWIEDNIEGO MOMENTU NA REALIZACJĘ ZAMIERZEŃ - WTEDY MOŻLIWY SUKCES  NEGATYWNE ASPEKTY PLANETY/ STOPNIA LUB MERKUREGO:  BRAK PEWNOŚCI SIEBIE, NIEPOWODZENIA  </vt:lpstr>
      <vt:lpstr>STOPIEŃ: 29  SIŁA PERSWAZJI, UMIEJĘTNOŚĆ MANIPULACJI, WYJĄTKOWA KONSEKWENCJA  NEGATYWNE ASPEKTY PLANETY/ STOPNIA LUB KSIĘŻYCA:  DĄŻENIE DO CELU „PO TRUPACH”, BRUTALNOŚĆ, OSZUSTWA, INTRYGI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user</cp:lastModifiedBy>
  <cp:revision>124</cp:revision>
  <dcterms:created xsi:type="dcterms:W3CDTF">2023-08-03T15:59:00Z</dcterms:created>
  <dcterms:modified xsi:type="dcterms:W3CDTF">2023-09-05T20:15:39Z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D5C64F619DAE438BB5BE966DA0251747</vt:lpwstr>
  </property>
  <property fmtid="{D5CDD505-2E9C-101B-9397-08002B2CF9AE}" pid="3" name="KSOProductBuildVer">
    <vt:lpwstr>1045-11.2.0.11537</vt:lpwstr>
  </property>
</Properties>
</file>