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0070C0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HYADES </a:t>
            </a:r>
            <a:r>
              <a:rPr lang="pl-PL" altLang="en-US" sz="489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(SKUPISKO GIADY)</a:t>
            </a:r>
            <a:br>
              <a:rPr lang="pl-PL" altLang="en-US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6°10’ </a:t>
            </a:r>
            <a:r>
              <a:rPr lang="pl-PL" altLang="en-US" sz="389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BLIŹNIĘTA, </a:t>
            </a:r>
            <a:r>
              <a:rPr lang="pl-PL" altLang="en-US" sz="280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26-28.5</a:t>
            </a:r>
            <a:b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0070C0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4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MARS+URAN+NEPTUN+JOWISZ</a:t>
            </a:r>
            <a:br>
              <a:rPr lang="pl-PL" altLang="en-US" sz="4445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UŻYWANIE SIŁY DO ZNIEWOLENIA INNYCH, RÓWNIEŻ NA TLE SEKSUALNYM</a:t>
            </a:r>
            <a:br>
              <a:rPr lang="pl-PL" altLang="en-US" sz="278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TALENT DO SŁUŻBY WOJSKOWEJ I PODOBNYCH ZAJĘĆ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0070C0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</a:t>
            </a:r>
            <a:br>
              <a:rPr lang="pl-PL" altLang="en-US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SPRZECZNOŚĆ W CHARAKTERZE: ALTRUIZM Z JEDNEJ STRONY, A NIEŻYCZLIWOŚĆ Z DRUGIEJ; LOTNY, ALE POWIERZCHOWNY, UMYSŁ; NIEUMIEJĘTNOŚĆ WYKORZYSTANIA WŁASNYCH TALENTÓW</a:t>
            </a:r>
            <a:r>
              <a:rPr lang="pl-PL" altLang="en-US" sz="32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MERKUREGO</a:t>
            </a:r>
            <a:br>
              <a:rPr lang="pl-PL" altLang="en-US" sz="32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DRUGA PIĄTKA:</a:t>
            </a:r>
            <a:br>
              <a:rPr lang="pl-PL" altLang="en-US" sz="32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PRÓŻNOŚĆ, NIESTAŁOŚĆ</a:t>
            </a:r>
            <a:endParaRPr lang="pl-PL" altLang="en-US" sz="3200" dirty="0">
              <a:ln>
                <a:solidFill>
                  <a:srgbClr val="DF1F5E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0070C0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5</a:t>
            </a:r>
            <a:br>
              <a:rPr lang="pl-PL" altLang="en-US" sz="5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KRYTYCZNY INTELEKT, SILNE POCZUCIE SPRAWIEDLIWOŚCI, UMIEJĘTNOŚĆ SAMOKSZTAŁCENIA, UDANA KARIERA, STABILIZACJA FINANSOWA, DZIAŁALNOŚĆ LITERACKA, PEDAGOGICZNA, PRAWNICZA LUB ZWIĄZANA Z JĘZYKAMI OBCYMI; DŁUGIE ŻYCIE</a:t>
            </a:r>
            <a:br>
              <a:rPr lang="pl-PL" altLang="en-US" sz="32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SŁOŃCA:</a:t>
            </a:r>
            <a:b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NADWRAŻLIWOŚĆ, FAŁSZYWA SKROMNOŚĆ, IZOLACJA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0070C0"/>
            </a:gs>
            <a:gs pos="100000">
              <a:srgbClr val="7030A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6</a:t>
            </a:r>
            <a:br>
              <a:rPr lang="pl-PL" altLang="en-US" sz="5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ŻYCZLIWOŚĆ, PRZEZORNOŚĆ, DOKŁADNOŚĆ, WIARA W SIEBIE, KRASOMÓWSTWO, BOGATY INTELEKT, DĄŻENIE DO HARMONII</a:t>
            </a:r>
            <a:br>
              <a:rPr lang="pl-PL" altLang="en-US" sz="32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WENUS:</a:t>
            </a:r>
            <a:br>
              <a:rPr lang="pl-PL" altLang="en-US" sz="222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DF1F5E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NIECZUŁOŚĆ, BRUTALNOŚĆ, WYRACHOWANIE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1024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HYADES (SKUPISKO GIADY)  POZYCJA: OK. 6°10’ BLIŹNIĘTA, URODZENI 26-28.5 </vt:lpstr>
      <vt:lpstr>NATURA: MARS+URAN+NEPTUN+JOWISZ  UŻYWANIE SIŁY DO ZNIEWOLENIA INNYCH, RÓWNIEŻ NA TLE SEKSUALNYM  KONIUNKCJA ZE SŁOŃCEM:  TALENT DO SŁUŻBY WOJSKOWEJ I PODOBNYCH ZAJĘĆ </vt:lpstr>
      <vt:lpstr>DEKANAT: I  SPRZECZNOŚĆ W CHARAKTERZE: ALTRUIZM Z JEDNEJ STRONY, A NIEŻYCZLIWOŚĆ Z DRUGIEJ; LOTNY, ALE POWIERZCHOWNY, UMYSŁ; NIEUMIEJĘTNOŚĆ WYKORZYSTANIA WŁASNYCH TALENTÓW - DZIEDZINĘ WSKAŻE DOM NATALNY MERKUREGO  DRUGA PIĄTKA:  PRÓŻNOŚĆ, NIESTAŁOŚĆ</vt:lpstr>
      <vt:lpstr>STOPIEŃ: 5  KRYTYCZNY INTELEKT, SILNE POCZUCIE SPRAWIEDLIWOŚCI, UMIEJĘTNOŚĆ SAMOKSZTAŁCENIA, UDANA KARIERA, STABILIZACJA FINANSOWA, DZIAŁALNOŚĆ LITERACKA, PEDAGOGICZNA, PRAWNICZA LUB ZWIĄZANA Z JĘZYKAMI OBCYMI; DŁUGIE ŻYCIE  NEGATYWNE ASPEKTY PLANETY/ STOPNIA LUB SŁOŃCA:  NADWRAŻLIWOŚĆ, FAŁSZYWA SKROMNOŚĆ, IZOLACJA   </vt:lpstr>
      <vt:lpstr>STOPIEŃ: 6  ŻYCZLIWOŚĆ, PRZEZORNOŚĆ, DOKŁADNOŚĆ, WIARA W SIEBIE, KRASOMÓWSTWO, BOGATY INTELEKT, DĄŻENIE DO HARMONII  NEGATYWNE ASPEKTY PLANETY/ STOPNIA LUB WENUS:  NIECZUŁOŚĆ, BRUTALNOŚĆ, WYRACHOWANIE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84</cp:revision>
  <dcterms:created xsi:type="dcterms:W3CDTF">2023-08-03T15:59:00Z</dcterms:created>
  <dcterms:modified xsi:type="dcterms:W3CDTF">2023-09-06T10:58:00Z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6B9886ECD0B14B2EBB79E9D7EE16CFFE</vt:lpwstr>
  </property>
  <property fmtid="{D5CDD505-2E9C-101B-9397-08002B2CF9AE}" pid="3" name="KSOProductBuildVer">
    <vt:lpwstr>1045-11.2.0.11537</vt:lpwstr>
  </property>
</Properties>
</file>