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rgbClr val="0070C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FAKT</a:t>
            </a:r>
            <a:br>
              <a:rPr lang="pl-PL" altLang="en-US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</a:t>
            </a:r>
            <a:r>
              <a:rPr lang="pl-PL" altLang="en-US" sz="350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22°32’ </a:t>
            </a:r>
            <a:r>
              <a:rPr lang="pl-PL" altLang="en-US" sz="3555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BLIŹNIĘTA,</a:t>
            </a:r>
            <a:r>
              <a:rPr lang="pl-PL" altLang="en-US" sz="389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 </a:t>
            </a:r>
            <a:r>
              <a:rPr lang="pl-PL" altLang="en-US" sz="280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11-13.6</a:t>
            </a:r>
            <a:br>
              <a:rPr lang="pl-PL" altLang="en-US" sz="2800">
                <a:ln>
                  <a:solidFill>
                    <a:srgbClr val="FF0000"/>
                  </a:solidFill>
                </a:ln>
                <a:solidFill>
                  <a:srgbClr val="DF1F5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rgbClr val="FF0000"/>
                </a:solidFill>
              </a:ln>
              <a:solidFill>
                <a:srgbClr val="DF1F5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rgbClr val="0070C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MERKURY+WENUS+URAN</a:t>
            </a:r>
            <a:br>
              <a:rPr lang="pl-PL" altLang="en-US" sz="4445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ZDOLNOŚCI ARTYSTYCZNE I ZAINTERESOWANIA NAUKOWE</a:t>
            </a:r>
            <a:b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5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5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75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WYJĄTKOWY INTELEKT, PRZY WSPARCIU INNYCH PLANET - NAWET GENIUSZ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9360" y="50228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rgbClr val="0070C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INTUICYJNE PODEJŚCIE DO RELACJI MIĘDZYLUDZKICH, PRESTIŻ, POCIĄG DO NAUKI, LITERATURY, SZTUKI; DUŻO POMOCY OD BLISKICH</a:t>
            </a:r>
            <a: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WENUS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PIĄTA PIĄTKA: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NADWRAŻLIWOŚĆ, DWOISTOŚĆ, DYPLOMACJA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200" dirty="0">
              <a:ln>
                <a:solidFill>
                  <a:srgbClr val="0070C0"/>
                </a:solidFill>
              </a:ln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100000">
              <a:srgbClr val="0070C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21</a:t>
            </a:r>
            <a:br>
              <a:rPr lang="pl-PL" altLang="en-US" sz="5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KIEROWANIE SIĘ INSTYNKTEM, SUKCES W DZIEDZINIE NAUK ŚCISŁYCH LUB W SZTUCE, PRACA W SAMOTNOŚCI, UZNANIE, SZCZĘŚCIE RODZINNE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MERKUREGO:</a:t>
            </a:r>
            <a:b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EGOIZM, CIOSY LOSU, CIĘŻKA CHOROBA, SŁABY WZROK</a:t>
            </a:r>
            <a:b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665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endParaRPr lang="pl-PL" altLang="en-US" sz="1665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chemeClr val="accent4">
                <a:lumMod val="20000"/>
                <a:lumOff val="80000"/>
              </a:schemeClr>
            </a:gs>
            <a:gs pos="83000">
              <a:schemeClr val="accent2"/>
            </a:gs>
            <a:gs pos="98000">
              <a:srgbClr val="0070C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22</a:t>
            </a:r>
            <a:br>
              <a:rPr lang="pl-PL" altLang="en-US" sz="5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3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ODWAGA, TAJEMNICZOŚĆ, BARDZO UDANA PIERWSZA CZĘŚĆ ŻYCIA, POTEM TRUDNIEJ UTRZYMAĆ SIĘ NA SZCZYCIE</a:t>
            </a:r>
            <a:br>
              <a:rPr lang="pl-PL" altLang="en-US" sz="32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KSIĘŻYCA:</a:t>
            </a:r>
            <a:br>
              <a:rPr lang="pl-PL" altLang="en-US" sz="222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rgbClr val="0070C0"/>
                  </a:solidFill>
                </a:ln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ZDRADLIWI LUB NIEWDZIĘCZNI PRZYJACIELE LUB BLISCY, SAMOTNOŚĆ, NAWET BIEDA NA STAROŚĆ</a:t>
            </a:r>
            <a:br>
              <a:rPr lang="pl-PL" altLang="en-US" sz="278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1000" dirty="0">
                <a:ln>
                  <a:solidFill>
                    <a:srgbClr val="FF0000"/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 </a:t>
            </a:r>
            <a:endParaRPr lang="pl-PL" altLang="en-US" sz="1000" dirty="0">
              <a:ln>
                <a:solidFill>
                  <a:srgbClr val="FF0000"/>
                </a:solidFill>
              </a:ln>
              <a:solidFill>
                <a:schemeClr val="accent4">
                  <a:lumMod val="20000"/>
                  <a:lumOff val="8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941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FAKT  POZYCJA: OK. 22°32’ BLIŹNIĘTA, URODZENI 11-13.6 </vt:lpstr>
      <vt:lpstr>NATURA: MERKURY+WENUS+URAN  ZDOLOŚCI ARTYSTYCZNE I ZAINTERESOWANIA NAUKOWE  KONIUNKCJA ZE SŁOŃCEM:  WYJĄTKOWY INTELEKT, PRZY WSPARCIU INNYCH PLANET - NAWET GENIUSZ </vt:lpstr>
      <vt:lpstr>DEKANAT: III  INTUICYJNE PODEJŚCIE DO RELACJI MIĘDZYLUDZKICH, PRESTIŻ, POCIĄG DO NAUKI, LITERATURY, SZTUKI; DUŻO POMOCY OD BLISKICH - DZIEDZINĘ WSKAŻE DOM NATALNY WENUS  PIĄTA PIĄTKA:  NADWRAŻLIWOŚĆ, DWOISTOŚĆ, DYPLOMACJA </vt:lpstr>
      <vt:lpstr>STOPIEŃ: 21  KIEROWANIE SIĘ INSTYNKTEM, SUKCES W DZIEDZINIE NAUK ŚCISŁYCH LUB W SZTUCE, PRACA W SAMOTNOŚCI, UZNANIE, SZCZĘŚCIE RODZINNE  NEGATYWNE ASPEKTY PLANETY/ STOPNIA LUB MERKUREGO:  EGOIZM, CIOSY LOSU, CIĘŻKA CHOROBA, SŁABY WZROK  </vt:lpstr>
      <vt:lpstr>STOPIEŃ: 22  ODWAGA, TAJEMNICZOŚĆ, BARDZO UDANA PIERWSZA CZĘŚĆ ŻYCIA, POTEM TRUDNIEJ UTRZYMAĆ SIĘ NA SZCZYCIE  NEGATYWNE ASPEKTY PLANETY/ STOPNIA LUB KSIĘŻYCA:  ZDRADLIWI LUB NIEWDZIĘCZNI PRZYJACIELE LUB BLISCY, SAMOTNOŚĆ, NAWET BIEDA NA STAROŚĆ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116</cp:revision>
  <dcterms:created xsi:type="dcterms:W3CDTF">2023-08-03T15:59:00Z</dcterms:created>
  <dcterms:modified xsi:type="dcterms:W3CDTF">2023-09-06T11:37:11Z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3F1D146DBAFF4CD68F8B884C763B6F1F</vt:lpwstr>
  </property>
  <property fmtid="{D5CDD505-2E9C-101B-9397-08002B2CF9AE}" pid="3" name="KSOProductBuildVer">
    <vt:lpwstr>1045-11.2.0.11537</vt:lpwstr>
  </property>
</Properties>
</file>