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1F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chemeClr val="accent4">
                <a:lumMod val="20000"/>
                <a:lumOff val="80000"/>
              </a:schemeClr>
            </a:gs>
            <a:gs pos="83000">
              <a:srgbClr val="FF0000"/>
            </a:gs>
            <a:gs pos="100000">
              <a:schemeClr val="accent4">
                <a:lumMod val="20000"/>
                <a:lumOff val="80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GWIAZDY STAŁE</a:t>
            </a:r>
            <a:br>
              <a:rPr lang="pl-PL" altLang="en-US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800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CAPELLA</a:t>
            </a:r>
            <a:br>
              <a:rPr lang="pl-PL" altLang="en-US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br>
              <a:rPr lang="pl-PL" altLang="en-US" sz="5555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POZYCJA:</a:t>
            </a:r>
            <a:r>
              <a:rPr lang="pl-PL" altLang="en-US" sz="350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 </a:t>
            </a:r>
            <a:r>
              <a:rPr lang="pl-PL" altLang="en-US" sz="280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OK</a:t>
            </a:r>
            <a:r>
              <a:rPr lang="pl-PL" altLang="en-US" sz="440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. 22°13’ </a:t>
            </a:r>
            <a:r>
              <a:rPr lang="pl-PL" altLang="en-US" sz="3555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BLIŹNIĘTA,</a:t>
            </a:r>
            <a:r>
              <a:rPr lang="pl-PL" altLang="en-US" sz="389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 </a:t>
            </a:r>
            <a:r>
              <a:rPr lang="pl-PL" altLang="en-US" sz="280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URODZENI 11-13.6</a:t>
            </a:r>
            <a:br>
              <a:rPr lang="pl-PL" altLang="en-US" sz="280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endParaRPr lang="pl-PL" altLang="en-US" sz="2800" dirty="0">
              <a:ln>
                <a:solidFill>
                  <a:srgbClr val="FF0000"/>
                </a:solidFill>
              </a:ln>
              <a:solidFill>
                <a:srgbClr val="DF1F5E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cxnSp>
        <p:nvCxnSpPr>
          <p:cNvPr id="5" name="Łącznik prosty 4"/>
          <p:cNvCxnSpPr/>
          <p:nvPr/>
        </p:nvCxnSpPr>
        <p:spPr>
          <a:xfrm>
            <a:off x="2150745" y="2588895"/>
            <a:ext cx="78905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Łącznik prosty 5"/>
          <p:cNvCxnSpPr/>
          <p:nvPr/>
        </p:nvCxnSpPr>
        <p:spPr>
          <a:xfrm>
            <a:off x="2150745" y="4712970"/>
            <a:ext cx="78905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04975" y="1109345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chemeClr val="accent4">
                <a:lumMod val="20000"/>
                <a:lumOff val="80000"/>
              </a:schemeClr>
            </a:gs>
            <a:gs pos="83000">
              <a:srgbClr val="FF0000"/>
            </a:gs>
            <a:gs pos="100000">
              <a:schemeClr val="accent4">
                <a:lumMod val="20000"/>
                <a:lumOff val="80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pl-PL" altLang="en-US" sz="40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NATURA: MERKURY+MARS</a:t>
            </a:r>
            <a:br>
              <a:rPr lang="pl-PL" altLang="en-US" sz="4445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30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CIEKAWOŚĆ, GŁÓD WIEDZY, ZAINTERSOWANIE BADANIAMI, EKSCENTRYZM, WYTRWAŁOŚĆ, UPÓR</a:t>
            </a:r>
            <a:b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35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89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KONIUNKCJA ZE SŁOŃCEM:</a:t>
            </a:r>
            <a:br>
              <a:rPr lang="pl-PL" altLang="en-US" sz="32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5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75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SŁAWA, NAGRODY I SUKCESY MATERIALNE</a:t>
            </a:r>
            <a:b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2780" dirty="0">
              <a:ln>
                <a:solidFill>
                  <a:srgbClr val="FF0000"/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chemeClr val="accent4">
                <a:lumMod val="20000"/>
                <a:lumOff val="80000"/>
              </a:schemeClr>
            </a:gs>
            <a:gs pos="83000">
              <a:srgbClr val="FF0000"/>
            </a:gs>
            <a:gs pos="100000">
              <a:schemeClr val="accent4">
                <a:lumMod val="20000"/>
                <a:lumOff val="80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DEKANAT: III</a:t>
            </a:r>
            <a:br>
              <a:rPr lang="pl-PL" altLang="en-US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INTUICYJNE PODEJŚCIE DO RELACJI MIĘDZYLUDZKICH, PRESTIŻ, POCIĄG DO NAUKI, LITERATURY, SZTUKI; DUŻO POMOCY OD BLISKICH</a:t>
            </a:r>
            <a:r>
              <a:rPr lang="pl-PL" altLang="en-US" sz="32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 </a:t>
            </a:r>
            <a:r>
              <a:rPr lang="pl-PL" altLang="en-US" sz="222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- DZIEDZINĘ WSKAŻE DOM NATALNY WENUS</a:t>
            </a:r>
            <a:br>
              <a:rPr lang="pl-PL" altLang="en-US" sz="32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PIĄTA PIĄTKA:</a:t>
            </a:r>
            <a:br>
              <a:rPr lang="pl-PL" altLang="en-US" sz="32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NADWRAŻLIWOŚĆ, DWOISTOŚĆ, DYPLOMACJA</a:t>
            </a:r>
            <a:br>
              <a:rPr lang="pl-PL" altLang="en-US" sz="32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2000" dirty="0">
              <a:ln>
                <a:solidFill>
                  <a:srgbClr val="FF0000"/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chemeClr val="accent4">
                <a:lumMod val="20000"/>
                <a:lumOff val="80000"/>
              </a:schemeClr>
            </a:gs>
            <a:gs pos="83000">
              <a:srgbClr val="FF0000"/>
            </a:gs>
            <a:gs pos="100000">
              <a:schemeClr val="accent4">
                <a:lumMod val="20000"/>
                <a:lumOff val="80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pl-PL" altLang="en-US" sz="50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STOPIEŃ: 21</a:t>
            </a:r>
            <a:br>
              <a:rPr lang="pl-PL" altLang="en-US" sz="50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30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KIEROWANIE SIĘ INSTYNKTEM, SUKCES W DZIEDZINIE NAUK ŚCISŁYCH LUB W SZTUCE, PRACA W SAMOTNOŚCI, UZNANIE, SZCZĘŚCIE RODZINNE</a:t>
            </a:r>
            <a:br>
              <a:rPr lang="pl-PL" altLang="en-US" sz="32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NEGATYWNE ASPEKTY </a:t>
            </a:r>
            <a:r>
              <a:rPr lang="pl-PL" altLang="en-US" sz="222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PLANETY/ STOPNIA LUB MERKUREGO:</a:t>
            </a:r>
            <a:br>
              <a:rPr lang="pl-PL" altLang="en-US" sz="222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EGOIZM, CIOSY LOSU, CIĘŻKA CHOROBA, SŁABY WZROK</a:t>
            </a:r>
            <a:b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1665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 </a:t>
            </a:r>
            <a:endParaRPr lang="pl-PL" altLang="en-US" sz="1665" dirty="0">
              <a:ln>
                <a:solidFill>
                  <a:srgbClr val="FF0000"/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chemeClr val="accent4">
                <a:lumMod val="20000"/>
                <a:lumOff val="80000"/>
              </a:schemeClr>
            </a:gs>
            <a:gs pos="83000">
              <a:srgbClr val="FF0000"/>
            </a:gs>
            <a:gs pos="100000">
              <a:schemeClr val="accent4">
                <a:lumMod val="20000"/>
                <a:lumOff val="80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pl-PL" altLang="en-US" sz="50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STOPIEŃ: 22</a:t>
            </a:r>
            <a:br>
              <a:rPr lang="pl-PL" altLang="en-US" sz="50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30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ODWAGA, TAJEMNICZOŚĆ, BARDZO UDANA PIERWSZA CZĘŚĆ ŻYCIA, POTEM TRUDNIEJ UTRZYMAĆ SIĘ NA SZCZYCIE</a:t>
            </a:r>
            <a:br>
              <a:rPr lang="pl-PL" altLang="en-US" sz="32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NEGATYWNE ASPEKTY </a:t>
            </a:r>
            <a:r>
              <a:rPr lang="pl-PL" altLang="en-US" sz="222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PLANETY/ STOPNIA LUB KSIĘŻYCA:</a:t>
            </a:r>
            <a:br>
              <a:rPr lang="pl-PL" altLang="en-US" sz="222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ZDRADLIWI LUB NIEWDZIĘCZNI PRZYJACIELE LUB BLISCY, SAMOTNOŚĆ, NAWET BIEDA NA STAROŚĆ</a:t>
            </a:r>
            <a:b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10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  </a:t>
            </a:r>
            <a:endParaRPr lang="pl-PL" altLang="en-US" sz="1000" dirty="0">
              <a:ln>
                <a:solidFill>
                  <a:srgbClr val="FF0000"/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942</Words>
  <Application>WPS Presentation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Arial</vt:lpstr>
      <vt:lpstr>SimSun</vt:lpstr>
      <vt:lpstr>Wingdings</vt:lpstr>
      <vt:lpstr>Constantia</vt:lpstr>
      <vt:lpstr>Calibri Light</vt:lpstr>
      <vt:lpstr>Microsoft YaHei</vt:lpstr>
      <vt:lpstr>Arial Unicode MS</vt:lpstr>
      <vt:lpstr>Calibri</vt:lpstr>
      <vt:lpstr>Office Theme</vt:lpstr>
      <vt:lpstr>GWIAZDY STAŁE  FAKTLLA  POZYCJA: OK. 22°13’ BLIŹNIĘTA, URODZENI 11-13.6 </vt:lpstr>
      <vt:lpstr>NATURA: MERKURY+MARS  CIEKAWOŚĆ, GŁÓD WIEDZY, ZAINTERSOWANIE BADANIAMI, EKSCENTRYZM, WYTRWAŁOŚĆ, UPÓR  KONIUNKCJA ZE SŁOŃCEM:  SŁAWA, NAGRODY I SUKCESY MATERIALNE </vt:lpstr>
      <vt:lpstr>DEKANAT: III  INTUICYJNE PODEJŚCIE DO RELACJI MIĘDZYLUDZKICH, PRESTIŻ, POCIĄG DO NAUKI, LITERATURY, SZTUKI; DUŻO POMOCY OD BLISKICH - DZIEDZINĘ WSKAŻE DOM NATALNY WENUS  PIĄTA PIĄTKA:  NADWRAŻLIWOŚĆ, DWOISTOŚĆ, DYPLOMACJA </vt:lpstr>
      <vt:lpstr>STOPIEŃ: 21  KIEROWANIE SIĘ INSTYNKTEM, SUKCES W DZIEDZINIE NAUK ŚCISŁYCH LUB W SZTUCE, PRACA W SAMOTNOŚCI, UZNANIE, SZCZĘŚCIE RODZINNE  NEGATYWNE ASPEKTY PLANETY/ STOPNIA LUB MERKUREGO:  EGOIZM, CIOSY LOSU, CIĘŻKA CHOROBA, SŁABY WZROK  </vt:lpstr>
      <vt:lpstr>STOPIEŃ: 22  ODWAGA, TAJEMNICZOŚĆ, BARDZO UDANA PIERWSZA CZĘŚĆ ŻYCIA, POTEM TRUDNIEJ UTRZYMAĆ SIĘ NA SZCZYCIE  NEGATYWNE ASPEKTY PLANETY/ STOPNIA LUB KSIĘŻYCA:  ZDRADLIWI LUB NIEWDZIĘCZNI PRZYJACIELE LUB BLISCY, SAMOTNOŚĆ, NAWET BIEDA NA STAROŚĆ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GWIAZDY STAŁE DENEB KAITOS POZYCJA: OK. 1° BARAN</dc:title>
  <dc:creator/>
  <cp:lastModifiedBy>user</cp:lastModifiedBy>
  <cp:revision>113</cp:revision>
  <dcterms:created xsi:type="dcterms:W3CDTF">2023-08-03T15:59:00Z</dcterms:created>
  <dcterms:modified xsi:type="dcterms:W3CDTF">2023-09-05T15:43:09Z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C14A96D5CB174BDEA64C548518D1FDC2</vt:lpwstr>
  </property>
  <property fmtid="{D5CDD505-2E9C-101B-9397-08002B2CF9AE}" pid="3" name="KSOProductBuildVer">
    <vt:lpwstr>1045-11.2.0.11537</vt:lpwstr>
  </property>
</Properties>
</file>