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1F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rgbClr val="FF0000"/>
            </a:gs>
            <a:gs pos="100000">
              <a:schemeClr val="accent4">
                <a:lumMod val="20000"/>
                <a:lumOff val="8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GWIAZDY STAŁE</a:t>
            </a:r>
            <a:br>
              <a:rPr lang="pl-PL" altLang="en-US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800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BELLATRIX</a:t>
            </a:r>
            <a:br>
              <a:rPr lang="pl-PL" altLang="en-US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br>
              <a:rPr lang="pl-PL" altLang="en-US" sz="5555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POZYCJA:</a:t>
            </a:r>
            <a:r>
              <a:rPr lang="pl-PL" altLang="en-US" sz="350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 </a:t>
            </a:r>
            <a:r>
              <a:rPr lang="pl-PL" altLang="en-US" sz="280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OK</a:t>
            </a:r>
            <a:r>
              <a:rPr lang="pl-PL" altLang="en-US" sz="440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. 21°18’ </a:t>
            </a:r>
            <a:r>
              <a:rPr lang="pl-PL" altLang="en-US" sz="3555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BLIŹNIĘTA,</a:t>
            </a:r>
            <a:r>
              <a:rPr lang="pl-PL" altLang="en-US" sz="389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 </a:t>
            </a:r>
            <a:r>
              <a:rPr lang="pl-PL" altLang="en-US" sz="280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URODZENI 10-12.6</a:t>
            </a:r>
            <a:br>
              <a:rPr lang="pl-PL" altLang="en-US" sz="280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endParaRPr lang="pl-PL" altLang="en-US" sz="2800" dirty="0">
              <a:ln>
                <a:solidFill>
                  <a:srgbClr val="FF0000"/>
                </a:solidFill>
              </a:ln>
              <a:solidFill>
                <a:srgbClr val="DF1F5E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cxnSp>
        <p:nvCxnSpPr>
          <p:cNvPr id="5" name="Łącznik prosty 4"/>
          <p:cNvCxnSpPr/>
          <p:nvPr/>
        </p:nvCxnSpPr>
        <p:spPr>
          <a:xfrm>
            <a:off x="2150745" y="2588895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Łącznik prosty 5"/>
          <p:cNvCxnSpPr/>
          <p:nvPr/>
        </p:nvCxnSpPr>
        <p:spPr>
          <a:xfrm>
            <a:off x="2150745" y="4712970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04975" y="1109345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rgbClr val="FF0000"/>
            </a:gs>
            <a:gs pos="100000">
              <a:schemeClr val="accent4">
                <a:lumMod val="20000"/>
                <a:lumOff val="8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sz="4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NATURA: MARS+MERKURY</a:t>
            </a:r>
            <a:br>
              <a:rPr lang="pl-PL" altLang="en-US" sz="4445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ZDECYDOWANIE, ENERGIA, ODWAGA, STRATEGICZNE DZIAŁANIE; PODEJMOWANIE DUŻEGO RYZYKA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5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89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 ZE SŁOŃCEM:</a:t>
            </a:r>
            <a:b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5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75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WZMAGA CECHY GWIAZDY, DZIEDZINĘ WSKAŻE DOM KONIUNKCJI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780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rgbClr val="FF0000"/>
            </a:gs>
            <a:gs pos="100000">
              <a:schemeClr val="accent4">
                <a:lumMod val="20000"/>
                <a:lumOff val="8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DEKANAT: III</a:t>
            </a:r>
            <a:br>
              <a:rPr lang="pl-PL" altLang="en-US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INTUICYJNE PODEJŚCIE DO RELACJI MIĘDZYLUDZKICH, PRESTIŻ, POCIĄG DO NAUKI, LITERATURY, SZTUKI; DUŻO POMOCY OD BLISKICH</a:t>
            </a:r>
            <a: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 </a:t>
            </a:r>
            <a: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- DZIEDZINĘ WSKAŻE DOM NATALNY WENUS</a:t>
            </a:r>
            <a:b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PIĄTA PIĄTKA:</a:t>
            </a:r>
            <a:b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NADWRAŻLIWOŚĆ, DWOISTOŚĆ, DYPLOMACJA</a:t>
            </a:r>
            <a:b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000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rgbClr val="FF0000"/>
            </a:gs>
            <a:gs pos="100000">
              <a:schemeClr val="accent4">
                <a:lumMod val="20000"/>
                <a:lumOff val="8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sz="5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20</a:t>
            </a:r>
            <a:br>
              <a:rPr lang="pl-PL" altLang="en-US" sz="5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PRZESĄDNOŚĆ, LĘKLIWOŚĆ, ALE I POCIĄG DO PRZYGÓD, PRZYJAŹNIE Z LUDŹMI O PODOBNYCH POGLĄDACH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WENUS:</a:t>
            </a: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KIEROWANIE SIĘ INSTYNKTEM, UTRATA WOLNOŚCI LUB NIEZALEŻNOŚCI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 </a:t>
            </a:r>
            <a:endParaRPr lang="pl-PL" altLang="en-US" sz="2000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rgbClr val="FF0000"/>
            </a:gs>
            <a:gs pos="100000">
              <a:schemeClr val="accent4">
                <a:lumMod val="20000"/>
                <a:lumOff val="8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sz="5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21</a:t>
            </a:r>
            <a:br>
              <a:rPr lang="pl-PL" altLang="en-US" sz="5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KIEROWANIE SIĘ INSTYNKTEM, SUKCES W DZIEDZINIE NAUK ŚCISŁYCH LUB W SZTUCE, PRACA W SAMOTNOŚCI, UZNANIE, SZCZĘŚCIE RODZINNE</a:t>
            </a:r>
            <a:b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MERKUREGO:</a:t>
            </a: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EGOIZM, CIOSY LOSU, CIĘŻKA CHOROBA, SŁABY WZROK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1665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 </a:t>
            </a:r>
            <a:endParaRPr lang="pl-PL" altLang="en-US" sz="1665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930</Words>
  <Application>WPS Presentation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SimSun</vt:lpstr>
      <vt:lpstr>Wingdings</vt:lpstr>
      <vt:lpstr>Constantia</vt:lpstr>
      <vt:lpstr>Calibri Light</vt:lpstr>
      <vt:lpstr>Microsoft YaHei</vt:lpstr>
      <vt:lpstr>Arial Unicode MS</vt:lpstr>
      <vt:lpstr>Calibri</vt:lpstr>
      <vt:lpstr>Office Theme</vt:lpstr>
      <vt:lpstr>GWIAZDY STAŁE  ALCYONE  POZYCJA: OK. 0°20’ BLIŹNIĘTA, URODZENI 20-22.5 </vt:lpstr>
      <vt:lpstr>NATURA: KSIĘŻYC + MARS  AMBICJA, DOBRA REPUTACJA, POPULARNOŚĆ; SILNE NAMIĘTNOŚCI, OKRUCIEŃSTWO, UTRATA POZYCJI, ZABURZENIA WZROKU, PRZEDWCZESNA I GWAŁTOWNA ŚMIERĆ  KONIUNKCJA ZE SŁOŃCEM:  MOŻLIWA SŁAWA, WYJĄTKOWY LOS, ALE I PRZEDWCZESNA ORAZ GWAŁTOWNA ŚMIERĆ NA SKUTEK WYBUCHU, POŻARU, ZRANIENIA LUB OPERACJI </vt:lpstr>
      <vt:lpstr>DEKANAT: I  SPRZECZNOŚĆ W CHARAKTERZE: ALTRUIZM Z JEDNEJ STRONY, A NIEŻYCZLIWOŚĆ Z DRUGIEJ; LOTNY, ALE POWIERZCHOWNY, UMYSŁ; NIEUMIEJĘTNOŚĆ WYKORZYSTANIA WŁASNYCH TALENTÓW - DZIEDZINĘ WSKAŻE DOM NATALNY MERKUREGO  PIERWSZA PIĄTKA:  PRÓŻNOŚĆ, OBŁUDA, OSZUSTWO</vt:lpstr>
      <vt:lpstr>STOPIEŃ: 0  POWIERZCHOWNOŚĆ INTELEKTUALNA, PODSTĘPNOŚĆ, UMIEJĘTNOŚĆ PRZEWIDYWANIA, ORYGINALNOŚĆ, PRZEDSIĘBIORCZOŚĆ, SIŁA SUGESTII - WŁADZA NAD TŁUMEM, SPOKOJNE ŻYCIE, POMOC OD PRZYJACIÓŁ.  NEGATYWNE ASPEKTY PLANETY/ STOPNIA LUB MERKUREGO:  WYPADEK, NIESZCZĘŚCIE PRZEZ MAŁŻEŃSTWO, TRUNDY PORÓD  </vt:lpstr>
      <vt:lpstr>STOPIEŃ: 5  KRYTYCZNY INTELEKT, SILNE POCZUCIE SPRAWIEDLIWOŚCI, UMIEJĘTNOŚĆ SAMOKSZTAŁCENIA, UDANA KARIERA, STABILIZACJA FINANSOWA, DZIAŁALNOŚĆ LITERACKA, PEDAGOGICZNA, PRAWNICZA LUB ZWIĄZANA Z JĘZYKAMI OBCYMI; DŁUGIE ŻYCIE  NEGATYWNE ASPEKTY PLANETY/ STOPNIA LUB SŁOŃCA:  NADWRAŻLIWOŚĆ, FAŁSZYWA SKROMNOŚĆ, IZOLACJA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GWIAZDY STAŁE DENEB KAITOS POZYCJA: OK. 1° BARAN</dc:title>
  <dc:creator/>
  <cp:lastModifiedBy>user</cp:lastModifiedBy>
  <cp:revision>107</cp:revision>
  <dcterms:created xsi:type="dcterms:W3CDTF">2023-08-03T15:59:00Z</dcterms:created>
  <dcterms:modified xsi:type="dcterms:W3CDTF">2023-09-05T13:54:34Z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FEFEA9BB6C0348A9A364A52521312577</vt:lpwstr>
  </property>
  <property fmtid="{D5CDD505-2E9C-101B-9397-08002B2CF9AE}" pid="3" name="KSOProductBuildVer">
    <vt:lpwstr>1045-11.2.0.11537</vt:lpwstr>
  </property>
</Properties>
</file>