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ALDEBARAN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10°09’ </a:t>
            </a:r>
            <a:r>
              <a:rPr lang="pl-PL" altLang="en-US" sz="3555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30.5-1.6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4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STABILNOŚĆ, ODWAGA, SIŁA, INTEGRACJA; MOŻLIWE WIELKIE, ALE KRÓTKOTRWAŁE SUKCESY; TAKŻE GWAŁTOWNOŚĆ I BRUTALNOŚĆ, ZAGROŻENIA I CHOROBY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OGROMNA ENERGIA, DĄŻENIE DO PRZYWÓDZTWA, WYSOKA POZYCJA I UZNANIE, ALE DUŻO WROGÓW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KRASOMÓWSTWO, ŻYCZLIWOŚĆ, REFLEKS, ZORGANIZOWANIE, MANIPULACJA ROZMÓWCĄ</a:t>
            </a: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TRZECIA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PYCHA, SARKAZM, GADATLIWOŚĆ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9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AKTYWNOŚĆ UMYSŁOWA, PRZENIKLIWOŚĆ, SAMOKONTROLA,  MOCNE WIĘZI MIĘDZYLUDZKIE, POMOC OD INNYCH, UDANE WSPÓLNE PRZEDSIĘWZIĘCIA I MAŁŻEŃSTWO, DUŻO ZMIAN I PRZEPROWADZEK, SZCZĘŚCIE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URANA: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GROŹBA PRZEDWCZESNEJ ŚMIERCI PRZEZ ZABÓJSTWO LUB INNEJ, GWAŁTOWNEJ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chemeClr val="accent4">
                <a:lumMod val="20000"/>
                <a:lumOff val="8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10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AMBICJA, ALTRUIZM, OPTYMIZM, DĄŻENIE DO WIEDZY I ROZWOJU, ROZSĄDEK, SUKCES ZAWODOWY I UZNANIE, ALE DALEKO OD DOMU, NA PRZEKÓR NAJWIĘKSZEMU MARZENIU, ŻEBY BYĆ SZCZĘŚLIWYM U SIEBIE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JOWISZA: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GROŹBA UTRATY WOLNOŚCI LUB NIEZALEŻNOŚCI, DUŻO ZMIAN, PRZYMUSOWA EMIGRACJA, RYZYKO WCZESNEJ ŚMIERCI LUB SAMOBÓJSTWA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66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1665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ALCYONE  POZYCJA: OK. 0°20’ BLIŹNIĘTA, URODZENI 20-22.5 </vt:lpstr>
      <vt:lpstr>NATURA: KSIĘŻYC + MARS  AMBICJA, DOBRA REPUTACJA, POPULARNOŚĆ; SILNE NAMIĘTNOŚCI, OKRUCIEŃSTWO, UTRATA POZYCJI, ZABURZENIA WZROKU, PRZEDWCZESNA I GWAŁTOWNA ŚMIERĆ  KONIUNKCJA ZE SŁOŃCEM:  MOŻLIWA SŁAWA, WYJĄTKOWY LOS, ALE I PRZEDWCZESNA ORAZ GWAŁTOWNA ŚMIERĆ NA SKUTEK WYBUCHU, POŻARU, ZRANIENIA LUB OPERACJI </vt:lpstr>
      <vt:lpstr>DEKANAT: I  SPRZECZNOŚĆ W CHARAKTERZE: ALTRUIZM Z JEDNEJ STRONY, A NIEŻYCZLIWOŚĆ Z DRUGIEJ; LOTNY, ALE POWIERZCHOWNY, UMYSŁ; NIEUMIEJĘTNOŚĆ WYKORZYSTANIA WŁASNYCH TALENTÓW - DZIEDZINĘ WSKAŻE DOM NATALNY MERKUREGO  PIERWSZA PIĄTKA:  PRÓŻNOŚĆ, OBŁUDA, OSZUSTWO</vt:lpstr>
      <vt:lpstr>STOPIEŃ: 0  POWIERZCHOWNOŚĆ INTELEKTUALNA, PODSTĘPNOŚĆ, UMIEJĘTNOŚĆ PRZEWIDYWANIA, ORYGINALNOŚĆ, PRZEDSIĘBIORCZOŚĆ, SIŁA SUGESTII - WŁADZA NAD TŁUMEM, SPOKOJNE ŻYCIE, POMOC OD PRZYJACIÓŁ.  NEGATYWNE ASPEKTY PLANETY/ STOPNIA LUB MERKUREGO:  WYPADEK, NIESZCZĘŚCIE PRZEZ MAŁŻEŃSTWO, TRUNDY PORÓD  </vt:lpstr>
      <vt:lpstr>STOPIEŃ: 5  KRYTYCZNY INTELEKT, SILNE POCZUCIE SPRAWIEDLIWOŚCI, UMIEJĘTNOŚĆ SAMOKSZTAŁCENIA, UDANA KARIERA, STABILIZACJA FINANSOWA, DZIAŁALNOŚĆ LITERACKA, PEDAGOGICZNA, PRAWNICZA LUB ZWIĄZANA Z JĘZYKAMI OBCYMI; DŁUGIE ŻYCIE  NEGATYWNE ASPEKTY PLANETY/ STOPNIA LUB SŁOŃCA:  NADWRAŻLIWOŚĆ, FAŁSZYWA SKROMNOŚĆ, IZOLACJA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95</cp:revision>
  <dcterms:created xsi:type="dcterms:W3CDTF">2023-08-03T15:59:00Z</dcterms:created>
  <dcterms:modified xsi:type="dcterms:W3CDTF">2023-09-05T11:29:29Z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9ED62214C0A84F46BAED7084591887AE</vt:lpwstr>
  </property>
  <property fmtid="{D5CDD505-2E9C-101B-9397-08002B2CF9AE}" pid="3" name="KSOProductBuildVer">
    <vt:lpwstr>1045-11.2.0.11537</vt:lpwstr>
  </property>
</Properties>
</file>