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tx1">
                <a:lumMod val="50000"/>
                <a:lumOff val="5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ALCYONE</a:t>
            </a:r>
            <a:br>
              <a:rPr lang="pl-PL" altLang="en-US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0°20’ </a:t>
            </a:r>
            <a:r>
              <a:rPr lang="pl-PL" altLang="en-US" sz="389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BLIŹNIĘTA,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20-22.5</a:t>
            </a:r>
            <a:b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tx1">
                <a:lumMod val="50000"/>
                <a:lumOff val="5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KSIĘŻYC + MARS</a:t>
            </a:r>
            <a:b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AMBICJA, DOBRA REPUTACJA, POPULARNOŚĆ; SILNE NAMIĘTNOŚCI, OKRUCIEŃSTWO, UTRATA POZYCJI, ZABURZENIA WZROKU, PRZEDWCZESNA I GWAŁTOWNA ŚMIERĆ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MOŻLIWA SŁAWA, WYJĄTKOWY LOS, ALE I PRZEDWCZESNA ORAZ GWAŁTOWNA ŚMIERĆ NA SKUTEK WYBUCHU, POŻARU, ZRANIENIA LUB OPERACJI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tx1">
                <a:lumMod val="50000"/>
                <a:lumOff val="5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SPRZECZNOŚĆ W CHARAKTERZE: ALTRUIZM Z JEDNEJ STRONY, A NIEŻYCZLIWOŚĆ Z DRUGIEJ; LOTNY, ALE POWIERZCHOWNY, UMYSŁ; NIEUMIEJĘTNOŚĆ WYKORZYSTANIA WŁASNYCH TALENTÓW</a:t>
            </a: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MERKUREGO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PIERWSZA PIĄTKA: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PRÓŻNOŚĆ, OBŁUDA, OSZUSTWO</a:t>
            </a:r>
            <a:endParaRPr lang="pl-PL" altLang="en-US" sz="32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>
                <a:lumMod val="50000"/>
                <a:lumOff val="50000"/>
              </a:schemeClr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29 BYKA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IDEALIZM, MIŁOŚĆ DO PIĘKNA I LUKSUSU, DOBRY SMAK, SUKCESY ZWIĄZANE ZE SZTUKĄ, LICZNA RODZINA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CHIRONA: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AMBICJ</a:t>
            </a: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 NA WYROST, ŻĄDZA WŁADZY, NIENAWIŚĆ, UTRATA POZYCJI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tx1">
                <a:lumMod val="50000"/>
                <a:lumOff val="5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0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POWIERZCHOWNOŚĆ INTELEKTUALNA, PODSTĘPNOŚĆ, UMIEJĘTNOŚĆ PRZEWIDYWANIA, ORYGINALNOŚĆ, PRZEDSIĘBIORCZOŚĆ, SIŁA SUGESTII - WŁADZA NAD TŁUMEM, SPOKOJNE ŻYCIE, POMOC OD PRZYJACIÓŁ, DOBRE RELACJE Z RODZEŃSTWEM, TALENT DO PRACY Z DZIEĆMI.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MERKUREGO: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WYPADEK, NIESZCZĘŚCIE PRZEZ MAŁŻEŃSTWO, TRUDNY PORÓD 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1208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ALCYONE  POZYCJA: OK. 0°20’ BLIŹNIĘTA, URODZENI 20-22.5 </vt:lpstr>
      <vt:lpstr>NATURA: KSIĘŻYC + MARS  AMBICJA, DOBRA REPUTACJA, POPULARNOŚĆ; SILNE NAMIĘTNOŚCI, OKRUCIEŃSTWO, UTRATA POZYCJI, ZABURZENIA WZROKU, PRZEDWCZESNA I GWAŁTOWNA ŚMIERĆ  KONIUNKCJA ZE SŁOŃCEM:  MOŻLIWA SŁAWA, WYJĄTKOWY LOS, ALE I PRZEDWCZESNA ORAZ GWAŁTOWNA ŚMIERĆ NA SKUTEK WYBUCHU, POŻARU, ZRANIENIA LUB OPERACJI </vt:lpstr>
      <vt:lpstr>DEKANAT: I  SPRZECZNOŚĆ W CHARAKTERZE: ALTRUIZM Z JEDNEJ STRONY, A NIEŻYCZLIWOŚĆ Z DRUGIEJ; LOTNY, ALE POWIERZCHOWNY, UMYSŁ; NIEUMIEJĘTNOŚĆ WYKORZYSTANIA WŁASNYCH TALENTÓW - DZIEDZINĘ WSKAŻE DOM NATALNY MERKUREGO  PIERWSZA PIĄTKA:  PRÓŻNOŚĆ, OBŁUDA, OSZUSTWO</vt:lpstr>
      <vt:lpstr>STOPIEŃ: 29 BYKA  IDEALIZM, MIŁOŚĆ DO PIĘKNA I LUKSUSU, DOBRY SMAK, SUKCESY ZWIĄZANE ZE SZTUKĄ, LICZNA RODZINA  NEGATYWNE ASPEKTY PLANETY/ STOPNIA LUB CHIRONA:  AMBICJA NA WYROST, ŻĄDZA WŁADZY, NIENAWIŚĆ, UTRATA POZYCJI </vt:lpstr>
      <vt:lpstr>STOPIEŃ: 0  POWIERZCHOWNOŚĆ INTELEKTUALNA, PODSTĘPNOŚĆ, UMIEJĘTNOŚĆ PRZEWIDYWANIA, ORYGINALNOŚĆ, PRZEDSIĘBIORCZOŚĆ, SIŁA SUGESTII - WŁADZA NAD TŁUMEM, SPOKOJNE ŻYCIE, POMOC OD PRZYJACIÓŁ, DOBRE RELACJE Z RODZEŃSTWEM, TALENT DO PRACY Z DZIEĆMI.  NEGATYWNE ASPEKTY PLANETY/ STOPNIA LUB MERKUREGO:  WYPADEK, NIESZCZĘŚCIE PRZEZ MAŁŻEŃSTWO, TRUNDY PORÓD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78</cp:revision>
  <dcterms:created xsi:type="dcterms:W3CDTF">2023-08-03T15:59:00Z</dcterms:created>
  <dcterms:modified xsi:type="dcterms:W3CDTF">2023-09-06T10:51:02Z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D966D366C87540769B0C4E0EBE4001C0</vt:lpwstr>
  </property>
  <property fmtid="{D5CDD505-2E9C-101B-9397-08002B2CF9AE}" pid="3" name="KSOProductBuildVer">
    <vt:lpwstr>1045-11.2.0.11537</vt:lpwstr>
  </property>
</Properties>
</file>