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100000">
              <a:schemeClr val="bg1">
                <a:lumMod val="75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AIN </a:t>
            </a:r>
            <a:r>
              <a:rPr lang="pl-PL" altLang="en-US" sz="489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(PÓŁNOCNE OKO BYKA)</a:t>
            </a:r>
            <a:br>
              <a:rPr lang="pl-PL" altLang="en-US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8°49’ </a:t>
            </a:r>
            <a:r>
              <a:rPr lang="pl-PL" altLang="en-US" sz="389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BLIŹNIĘTA, </a:t>
            </a:r>
            <a:r>
              <a:rPr lang="pl-PL" altLang="en-US" sz="280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28-30.5</a:t>
            </a:r>
            <a:br>
              <a:rPr lang="pl-PL" altLang="en-US" sz="28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100000">
              <a:schemeClr val="bg1">
                <a:lumMod val="75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40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WENUS+KSIĘŻYC</a:t>
            </a:r>
            <a:br>
              <a:rPr lang="pl-PL" altLang="en-US" sz="4445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 CHARAKTER WPŁYWA PLANETA W KONIUNKCJI TĄ GWIAZDĄ</a:t>
            </a:r>
            <a:b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5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5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75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SUKCES NA POLU ZAWODOWYM I FINANSOWYM</a:t>
            </a:r>
            <a:b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500" dirty="0">
              <a:ln>
                <a:solidFill>
                  <a:schemeClr val="accent2"/>
                </a:solidFill>
              </a:ln>
              <a:solidFill>
                <a:schemeClr val="bg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100000">
              <a:schemeClr val="bg1">
                <a:lumMod val="75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</a:t>
            </a:r>
            <a:br>
              <a:rPr lang="pl-PL" altLang="en-US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SPRZECZNOŚĆ W CHARAKTERZE: ALTRUIZM Z JEDNEJ STRONY, A NIEŻYCZLIWOŚĆ Z DRUGIEJ; LOTNY, ALE POWIERZCHOWNY, UMYSŁ; NIEUMIEJĘTNOŚĆ WYKORZYSTANIA WŁASNYCH TALENTÓW</a:t>
            </a:r>
            <a: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MERKUREGO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DRUGA PIĄTKA: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PRÓŻNOŚĆ, NIESTAŁOŚĆ</a:t>
            </a:r>
            <a:endParaRPr lang="pl-PL" altLang="en-US" sz="3200" dirty="0">
              <a:ln>
                <a:solidFill>
                  <a:schemeClr val="accent2"/>
                </a:solidFill>
              </a:ln>
              <a:solidFill>
                <a:schemeClr val="bg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100000">
              <a:schemeClr val="bg1">
                <a:lumMod val="75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7</a:t>
            </a:r>
            <a:br>
              <a:rPr lang="pl-PL" altLang="en-US" sz="50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SAMOKONTROLA, ODPOWIEDZIALNOŚĆ, PĘD DO WIEDZY, ZRĘCZNOŚĆ UMYSŁOWA I MANUALNA, MIŁOŚĆ DO NATURY, ROZUMIENIE LUDZI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MERKUREGO:</a:t>
            </a:r>
            <a:b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DRAŻLIWOŚĆ, WEWNĘTRZNY NIEPOKÓJ, KŁÓTNIE W PRACY I W RODZINIE, ROZSTANIA, CHOROBY OCZU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endParaRPr lang="pl-PL" altLang="en-US" sz="20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100000">
              <a:schemeClr val="bg1">
                <a:lumMod val="75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8</a:t>
            </a:r>
            <a:br>
              <a:rPr lang="pl-PL" altLang="en-US" sz="50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335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AMBICJA, DUMA, PEWNOŚĆ SIEBIE, PONADPRZECIĘTNA INTELIGENCJA, TYP LIDERA, DBAŁOŚĆ O RODZINĘ, SUKCES W DOWOLNEJ DZIEDZINIE (WSKAŻE DOM KOSMOGRAMU) - KULMINACJA OKOŁO WIEKU ŚREDNIEGO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KSIĘŻYCA:</a:t>
            </a:r>
            <a:b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GROŹBA ŚMIERCI PRZEZ ZABÓJSTWO</a:t>
            </a:r>
            <a:b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1015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ALCYONE  POZYCJA: OK. 0°20’ BLIŹNIĘTA, URODZENI 20-22.5 </vt:lpstr>
      <vt:lpstr>NATURA: KSIĘŻYC + MARS  AMBICJA, DOBRA REPUTACJA, POPULARNOŚĆ; SILNE NAMIĘTNOŚCI, OKRUCIEŃSTWO, UTRATA POZYCJI, ZABURZENIA WZROKU, PRZEDWCZESNA I GWAŁTOWNA ŚMIERĆ  KONIUNKCJA ZE SŁOŃCEM:  MOŻLIWA SŁAWA, WYJĄTKOWY LOS, ALE I PRZEDWCZESNA ORAZ GWAŁTOWNA ŚMIERĆ NA SKUTEK WYBUCHU, POŻARU, ZRANIENIA LUB OPERACJI </vt:lpstr>
      <vt:lpstr>DEKANAT: I  SPRZECZNOŚĆ W CHARAKTERZE: ALTRUIZM Z JEDNEJ STRONY, A NIEŻYCZLIWOŚĆ Z DRUGIEJ; LOTNY, ALE POWIERZCHOWNY, UMYSŁ; NIEUMIEJĘTNOŚĆ WYKORZYSTANIA WŁASNYCH TALENTÓW - DZIEDZINĘ WSKAŻE DOM NATALNY MERKUREGO  PIERWSZA PIĄTKA:  PRÓŻNOŚĆ, OBŁUDA, OSZUSTWO</vt:lpstr>
      <vt:lpstr>STOPIEŃ: 0  POWIERZCHOWNOŚĆ INTELEKTUALNA, PODSTĘPNOŚĆ, UMIEJĘTNOŚĆ PRZEWIDYWANIA, ORYGINALNOŚĆ, PRZEDSIĘBIORCZOŚĆ, SIŁA SUGESTII - WŁADZA NAD TŁUMEM, SPOKOJNE ŻYCIE, POMOC OD PRZYJACIÓŁ.  NEGATYWNE ASPEKTY PLANETY/ STOPNIA LUB MERKUREGO:  WYPADEK, NIESZCZĘŚCIE PRZEZ MAŁŻEŃSTWO, TRUNDY PORÓD  </vt:lpstr>
      <vt:lpstr>STOPIEŃ: 5  KRYTYCZNY INTELEKT, SILNE POCZUCIE SPRAWIEDLIWOŚCI, UMIEJĘTNOŚĆ SAMOKSZTAŁCENIA, UDANA KARIERA, STABILIZACJA FINANSOWA, DZIAŁALNOŚĆ LITERACKA, PEDAGOGICZNA, PRAWNICZA LUB ZWIĄZANA Z JĘZYKAMI OBCYMI; DŁUGIE ŻYCIE  NEGATYWNE ASPEKTY PLANETY/ STOPNIA LUB SŁOŃCA:  NADWRAŻLIWOŚĆ, FAŁSZYWA SKROMNOŚĆ, IZOLACJA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user</cp:lastModifiedBy>
  <cp:revision>89</cp:revision>
  <dcterms:created xsi:type="dcterms:W3CDTF">2023-08-03T15:59:00Z</dcterms:created>
  <dcterms:modified xsi:type="dcterms:W3CDTF">2023-09-05T09:44:42Z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837E3BA5AC504C17BF3F0E2DFC62902F</vt:lpwstr>
  </property>
  <property fmtid="{D5CDD505-2E9C-101B-9397-08002B2CF9AE}" pid="3" name="KSOProductBuildVer">
    <vt:lpwstr>1045-11.2.0.11537</vt:lpwstr>
  </property>
</Properties>
</file>