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ZANRAK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24°15’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13-15.5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</a:t>
            </a:r>
            <a:b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KONIECZNOŚĆ ŚWIADOMEGO PODEJŚCIA DO ŻYCIA Z WIĘKSZYM DYSTANSEM POZWOLI UNIKNĄĆ UCIĄŻLIWYCH WPŁYWÓW: MELANCHOLIA, LĘK PRZED ŻYCIEM, DO UCIECZKI W SAMOBÓJSTWO WŁĄCZNIE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ZAGROŻENIE WYPADKIEM, NAWET KATASTROFĄ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DĄŻENIE DO WOLNOŚCI, CHOĆ W MŁODOŚCI ZALEŻNOŚĆ OD INNYCH I WALKA Z PRZESZKODAMI, NAWET UBÓSTWEM; WYTRWAŁOŚĆ I WYRACHOWANIE POMAGAJĄ OSIĄGNĄĆ CEL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SATURNA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PIĄTA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PODSTĘPNOŚĆ, NIEUCZCIWOŚĆ LUB NIEŚWIADOMOŚĆ, MAŁO SZCZĘŚCIA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23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NIEWINNOŚĆ, SKROMNOŚĆ, NIEŚMIAŁOŚĆ, CIERPLIWOŚĆ; MOŻLIWY SUKCES W NAUCE, PEDAGOGICE LUB SZTUCE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KSIĘŻYCA: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EGOCENTRYZM, ŻĄDZA WŁADZY, ZACHŁANNOŚĆ, GBUROWATOŚĆ, NIEOKRZESANIE I PROBLEMY PRZEZ WŁASNE POSTĘPOWANIE; DWULICOWOŚĆ DAJE FAŁSZYWYCH PRZYJACIÓŁ, W EFEKTCIE - SAMOTNOŚĆ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24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DUMA, WIARA W SIEBIE, PRACOWITOŚĆ, ORYGINALNOŚĆ, DOBRA INTUICJA, ZDOLNOŚCI PRZYWÓDCZE, DOCENIANIAE JAKOŚCI, A NIE ILOŚCI PRZYJACIÓŁ, ZAINTERESOWANIE OKULTYZMEM I NIEZNANYM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URANA: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EGOIZM, WYRACHOWANIE, DESPOTYZM, PYCHA, KONSERWATYZM, SKŁONNOŚĆ DO UŻYWEK, IZOLACJA W SWOIM ŚWIECIE, SAMOTNY, CZASEM GWAŁTOWNY, KONIEC ŻYCIA, RÓWNIEŻ Z WŁASNEJ RĘKI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1310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ZANRAK  POZYCJA: OK. 24°15’ BYK, URODZENI 13-15.5 </vt:lpstr>
      <vt:lpstr>NATURA: SATURN  KONIECZNOŚĆ ŚWIADOMEGO PODEJŚCIA DO ŻYCIA Z WIĘKSZYM DYSTANSEM POZWOLI UNIKNĄĆ UCIĄŻLIWYCH WPŁYWÓW: MELANCHOLIA, LĘK PRZED ŻYCIEM, DO UCIECZKI W SAMOBÓJSTWO WŁĄCZNIE  KONIUNKCJA ZE SŁOŃCEM:  ZAGROŻENIE WYPADKIEM, NAWET KATASTROFĄ </vt:lpstr>
      <vt:lpstr>DEKANAT: III  DĄŻENIE DO WOLNOŚCI, CHOĆ MŁODOŚCI ZALEŻNOŚĆ OD INNYCH I WALKA Z PRZESZKODAMI, NAWET UBÓSTWEM; WYTRWAŁOŚĆ I WYRACHOWANIE POMAGAJĄ OSIĄGNĄĆ CEL - DZIEDZINĘ WSKAŻE DOM NATALNY SATURNA  PIĄTA PIĄTKA:  PODSTĘPNOŚĆ, NIEUCZCIWOŚĆ LUB NIEŚWIADOMOŚĆ, MAŁO SZCZĘŚCIA</vt:lpstr>
      <vt:lpstr>STOPIEŃ: 23  NIEWINNOŚĆ, SKROMNOŚĆ, NIEŚMIAŁOŚĆ, CIERPLIWOŚĆ; MOŻLIWY SUKCES W NAUCE, PEDAGOGICE LUB SZTUCE  NEGATYWNE ASPEKTY PLANETY/ STOPNIA LUB KSIĘŻYCA:  EGOCENTRYZM, ŻĄDZA WŁADZY, ZACHŁANNOŚĆ, GBUROWATOŚĆ, NIEOKRZESANIE I PROBLEMY PRZEZ WŁASNE POSTĘPOWANIE; DWULICOWOŚĆ DAJE FAŁSZYWYCH PRZYJACIÓŁ, W EFEKTCIE - SAMOTONOŚĆ </vt:lpstr>
      <vt:lpstr>STOPIEŃ: 24  DUMA, WIARA W SIEBIE, PRACOWITOŚĆ, ORYGINALNOŚĆ, DOBRA INTUICJA, ZDOLNOŚCI PRZYWÓDCZE, DOCENIANIAE JAKOŚCI, A NIE ILOŚCI PRZYJACIÓŁ, ZAINTERESOWANIE OKULTYZMEM I NIEZNANYM  NEGATYWNE ASPEKTY PLANETY/ STOPNIA LUB URANA:  EGOIZM, WYRACHOWANIE, DESPOTYZM, PYCHA, KONSERWATYZM, SKŁONNOŚĆ DO UŻYWEK, IZOLACJA W SWOIM ŚWIECIE, SAMOTNY, CZASEM GWAŁTOWNY, KONIEC ŻYCIE, RÓWNIEŻ Z WŁASNEJ RĘKI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61</cp:revision>
  <dcterms:created xsi:type="dcterms:W3CDTF">2023-08-03T15:59:00Z</dcterms:created>
  <dcterms:modified xsi:type="dcterms:W3CDTF">2023-08-16T12:34:32Z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ED6D5CF751054D549E6C69CE61FCBBF9</vt:lpwstr>
  </property>
  <property fmtid="{D5CDD505-2E9C-101B-9397-08002B2CF9AE}" pid="3" name="KSOProductBuildVer">
    <vt:lpwstr>1045-11.2.0.11537</vt:lpwstr>
  </property>
</Properties>
</file>