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0" r:id="rId3"/>
    <p:sldId id="281" r:id="rId5"/>
    <p:sldId id="289" r:id="rId6"/>
    <p:sldId id="283" r:id="rId7"/>
    <p:sldId id="290" r:id="rId8"/>
    <p:sldId id="291" r:id="rId9"/>
    <p:sldId id="292" r:id="rId10"/>
    <p:sldId id="29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B6B1"/>
    <a:srgbClr val="E1EE10"/>
    <a:srgbClr val="D2F608"/>
    <a:srgbClr val="B60A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">
              <a:srgbClr val="3AB6B1"/>
            </a:gs>
            <a:gs pos="30000">
              <a:srgbClr val="3AB6B1"/>
            </a:gs>
            <a:gs pos="91000">
              <a:srgbClr val="3AB6B1"/>
            </a:gs>
            <a:gs pos="99000">
              <a:schemeClr val="accent2"/>
            </a:gs>
            <a:gs pos="18000">
              <a:schemeClr val="accent2"/>
            </a:gs>
            <a:gs pos="8000">
              <a:srgbClr val="3AB6B1"/>
            </a:gs>
            <a:gs pos="77000">
              <a:schemeClr val="accent2"/>
            </a:gs>
            <a:gs pos="46000">
              <a:schemeClr val="accent2"/>
            </a:gs>
            <a:gs pos="68000">
              <a:srgbClr val="3AB6B1"/>
            </a:gs>
            <a:gs pos="56000">
              <a:srgbClr val="3AB6B1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l-PL" altLang="en-US" sz="9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Tranzyty Urana do Wenus</a:t>
            </a:r>
            <a:br>
              <a:rPr lang="pl-PL" altLang="en-US" sz="2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4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Astrologiczna interpretacja pięciu głównych tranzytów Urana do Wenus:</a:t>
            </a:r>
            <a:br>
              <a:rPr lang="pl-PL" altLang="en-US" sz="4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4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89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Koniunkcja, Opozycja, Trygon, Kwadratura, Sekstyl</a:t>
            </a:r>
            <a:br>
              <a:rPr lang="pl-PL" altLang="en-US" sz="389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389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3" name="Obraz 2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B6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l-PL" altLang="en-US" sz="9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Uran</a:t>
            </a:r>
            <a:br>
              <a:rPr lang="pl-PL" altLang="en-US" sz="9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Nagłe, niespodziewane, często gwałtowne i błyskawiczne wydarzenia, zarówno szczęśliwe, jak i katastrofalne, wypadki z ciężkimi uszkodzeniami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Duchowe przebudzenie, oświecenie, przewartościowanie własnych poglądów i celów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Rewolucje, zmiany, postęp, wynalazki, wolność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Nagły przypływ natchnienia twórczego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Im bardziej trzymamy się starego, tym trudniej przeżywamy te tranzyty</a:t>
            </a:r>
            <a:endParaRPr lang="pl-PL" altLang="en-US" sz="4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3AB6B1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3" name="Obraz 2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  <p:pic>
        <p:nvPicPr>
          <p:cNvPr id="4" name="Obraz 3" descr="pngwing.co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3005" y="460375"/>
            <a:ext cx="2118995" cy="21189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l-PL" altLang="en-US" sz="8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Wenus</a:t>
            </a:r>
            <a:br>
              <a:rPr lang="pl-PL" altLang="en-US" sz="8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Siła przyciągania, w każdym tego słowa znaczeniu, relacje międzyludzkie, w tym miłość.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Dążenie do jedności z drugim człowiekiem.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Kreatywność, sztuka, piękno; „małe szczęście”.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To, co cenne, zarówno w sferze materialnej, jak i duchowej: wartości, nadzieje, przyjemności, ale też pieniądze.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Przesadna pobłażliwość i ugodowość, akceptacja wad.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36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2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4" name="Obraz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  <p:pic>
        <p:nvPicPr>
          <p:cNvPr id="5" name="Obraz 4" descr="kindpng_14004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1845" y="640715"/>
            <a:ext cx="894080" cy="15322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">
              <a:srgbClr val="3AB6B1"/>
            </a:gs>
            <a:gs pos="30000">
              <a:srgbClr val="3AB6B1"/>
            </a:gs>
            <a:gs pos="91000">
              <a:srgbClr val="3AB6B1"/>
            </a:gs>
            <a:gs pos="99000">
              <a:schemeClr val="accent2"/>
            </a:gs>
            <a:gs pos="18000">
              <a:schemeClr val="accent2"/>
            </a:gs>
            <a:gs pos="8000">
              <a:srgbClr val="3AB6B1"/>
            </a:gs>
            <a:gs pos="77000">
              <a:schemeClr val="accent2"/>
            </a:gs>
            <a:gs pos="46000">
              <a:schemeClr val="accent2"/>
            </a:gs>
            <a:gs pos="68000">
              <a:srgbClr val="3AB6B1"/>
            </a:gs>
            <a:gs pos="56000">
              <a:srgbClr val="3AB6B1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Koniunkcja: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Pragnienie wolności i emocji w związku, koniec rutyny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Poszukiwanie czynników ożywczych w relacji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Okres artystycznie twórczy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Pułapki: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Rezygnacja z dotychczasowego życia w poszukiwaniu młodości przez nowy romans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Przypadkowe i krótkotrwałe związki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Wskazówki: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Warto poszukać rozwiązań razem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Trudności pomoże pokonać terapeuta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22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3" name="Obraz 2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">
              <a:srgbClr val="3AB6B1"/>
            </a:gs>
            <a:gs pos="30000">
              <a:srgbClr val="3AB6B1"/>
            </a:gs>
            <a:gs pos="91000">
              <a:srgbClr val="3AB6B1"/>
            </a:gs>
            <a:gs pos="99000">
              <a:schemeClr val="accent2"/>
            </a:gs>
            <a:gs pos="18000">
              <a:schemeClr val="accent2"/>
            </a:gs>
            <a:gs pos="8000">
              <a:srgbClr val="3AB6B1"/>
            </a:gs>
            <a:gs pos="77000">
              <a:schemeClr val="accent2"/>
            </a:gs>
            <a:gs pos="46000">
              <a:schemeClr val="accent2"/>
            </a:gs>
            <a:gs pos="68000">
              <a:srgbClr val="3AB6B1"/>
            </a:gs>
            <a:gs pos="56000">
              <a:srgbClr val="3AB6B1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Opozycja: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Narastające żale i frustracje w związku wybuchną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Nuda może zachęcić do zmiany partnera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Okres artystycznie twórczy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Pułapki: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Relacje zawierane emocjonalnie, często niemożliwe do utrzymania, dziwne lub „zakazane”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Wskazówki: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Warto pozwolić sobie na szczerość, nawet gwałtowną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Ciesz się chwilą, żyj dniem dzisiejszym, jutro przyjdzie i tak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22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3" name="Obraz 2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">
              <a:srgbClr val="3AB6B1"/>
            </a:gs>
            <a:gs pos="30000">
              <a:srgbClr val="3AB6B1"/>
            </a:gs>
            <a:gs pos="91000">
              <a:srgbClr val="3AB6B1"/>
            </a:gs>
            <a:gs pos="99000">
              <a:schemeClr val="accent2"/>
            </a:gs>
            <a:gs pos="18000">
              <a:schemeClr val="accent2"/>
            </a:gs>
            <a:gs pos="8000">
              <a:srgbClr val="3AB6B1"/>
            </a:gs>
            <a:gs pos="77000">
              <a:schemeClr val="accent2"/>
            </a:gs>
            <a:gs pos="46000">
              <a:schemeClr val="accent2"/>
            </a:gs>
            <a:gs pos="68000">
              <a:srgbClr val="3AB6B1"/>
            </a:gs>
            <a:gs pos="56000">
              <a:srgbClr val="3AB6B1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Trygon: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 istniejącym związku powiew świeżości i ekscytacji - zmiany za obopólną zgodą i potrzebą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Nowa relacja dla singli, bardzo ekscytująca i trwała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Możliwy udany związek z kimś kompletnie innym od ludzi znanych Ci dotychczas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Ogólnie życie przyniesie miłe niespodzianki i przyjemności, dziedzina i rodzaj wydarzeń zależy od położenia planet w horoskopie urodzeniowym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22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3" name="Obraz 2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">
              <a:srgbClr val="3AB6B1"/>
            </a:gs>
            <a:gs pos="30000">
              <a:srgbClr val="3AB6B1"/>
            </a:gs>
            <a:gs pos="91000">
              <a:srgbClr val="3AB6B1"/>
            </a:gs>
            <a:gs pos="99000">
              <a:schemeClr val="accent2"/>
            </a:gs>
            <a:gs pos="18000">
              <a:schemeClr val="accent2"/>
            </a:gs>
            <a:gs pos="8000">
              <a:srgbClr val="3AB6B1"/>
            </a:gs>
            <a:gs pos="77000">
              <a:schemeClr val="accent2"/>
            </a:gs>
            <a:gs pos="46000">
              <a:schemeClr val="accent2"/>
            </a:gs>
            <a:gs pos="68000">
              <a:srgbClr val="3AB6B1"/>
            </a:gs>
            <a:gs pos="56000">
              <a:srgbClr val="3AB6B1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Kwadratura: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Narastające żale i frustracje w związku wybuchną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Nuda może zachęcić do zmiany partnera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Fascynacja osobami zupełnie różnymi 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Pułapki: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Relacje zawierane emocjonalnie, często niestabilne przez intencje drugiej strony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Wskazówki: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Warto pozwolić sobie na szczerość, nawet gwałtowną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Związki stabilne da się naprawić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22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3" name="Obraz 2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">
              <a:srgbClr val="3AB6B1"/>
            </a:gs>
            <a:gs pos="30000">
              <a:srgbClr val="3AB6B1"/>
            </a:gs>
            <a:gs pos="91000">
              <a:srgbClr val="3AB6B1"/>
            </a:gs>
            <a:gs pos="99000">
              <a:schemeClr val="accent2"/>
            </a:gs>
            <a:gs pos="18000">
              <a:schemeClr val="accent2"/>
            </a:gs>
            <a:gs pos="8000">
              <a:srgbClr val="3AB6B1"/>
            </a:gs>
            <a:gs pos="77000">
              <a:schemeClr val="accent2"/>
            </a:gs>
            <a:gs pos="46000">
              <a:schemeClr val="accent2"/>
            </a:gs>
            <a:gs pos="68000">
              <a:srgbClr val="3AB6B1"/>
            </a:gs>
            <a:gs pos="56000">
              <a:srgbClr val="3AB6B1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Sekstyl: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Rozkwit życia towarzyskiego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Liczne porywy serca, przy mniejszej zazdrości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Możliwy udany związek z kimś kompletnie innym od ludzi znanych Ci dotychczas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Rozbudzenie uczuć w stabilnym dotąd związku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Ogólnie okres zmian w relacjach, poznawanie swoich preferencji na tym polu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22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3" name="Obraz 2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2532</Words>
  <Application>WPS Presentation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SimSun</vt:lpstr>
      <vt:lpstr>Wingdings</vt:lpstr>
      <vt:lpstr>Constantia</vt:lpstr>
      <vt:lpstr>Microsoft YaHei</vt:lpstr>
      <vt:lpstr>Arial Unicode MS</vt:lpstr>
      <vt:lpstr>Calibri Light</vt:lpstr>
      <vt:lpstr>Calibri</vt:lpstr>
      <vt:lpstr>Office Theme</vt:lpstr>
      <vt:lpstr>Tranzyty Urana do Merkurego  Astrologiczna interpretacja pięciu głównych tranzytów Urana do Merkurego:  Koniunkcja, Opozycja, Trygon, Kwadratura, Sekstyl </vt:lpstr>
      <vt:lpstr>Uran  Nagłe, niespodziewane, często gwałtowne i błyskawiczne wydarzenia, zarówno szczęśliwe, jak i katastrofalne, wypadki z ciężkimi uszkodzeniami Duchowe przebudzenie, oświecenie, przewartościowanie własnych poglądów i celów Rewolucje, zmiany, postęp, wynalazki, wolność Nagły przypływ natchnienia twórczego Im bardziej trzymamy się starego, tym trudniej przeżywamy te tranzyty</vt:lpstr>
      <vt:lpstr>Wenus  Siła przyciągania, w każdym tego słowa znaczeniu, relacje międzyludzkie, w tym miłość. Dążenie do jedności z drugim człowiekiem. Kreatywność, sztuka, piękno; „małe szczęście”. To, co cenne, zarówno w sferze materialnej, jak i duchowej: wartości, nadzieje, przyjemności, ale też pieniądze. Przesadna pobłażliwość i ugodowość, akceptacja wad. </vt:lpstr>
      <vt:lpstr>Koniunkcja: Nowe, radykalne pomysły, zmiana podejścia do wielu spraw - zależy od domu w kosmogramie Zainteresowanie niezwykłymi naukami, wynalazczością, techniką, naukami ścisłymi  Pułapki: Duża nerwowość, napięcie, niezrozumienie Rozproszenie myśli, pośpiech, chaos, impulsywność  Wskazówki: Elastyczne podejście do sytuacji zmniejszy stres To czas na naukę - nie podejmuj ważnych decyzji </vt:lpstr>
      <vt:lpstr>Koniunkcja: Pragnienie wolności i emocji w związku, koniec rutyny Poszukiwanie czynników ożywczych w relacji  Pułapki: Rezygnacja z dotychczasowego życia w poszukiwaniu młodości przez nowy romans Przypadkowe i krótkotrwałe związki  Wskazówki: Warto poszukać rozwiązań razem Trudności pomoże pokonać terapeuta </vt:lpstr>
      <vt:lpstr>Opozycja: Narastające żale i frustracje w związku wybuchną Nuda może zachęcić do zmiany partnera Okres artystycznie twórczy  Pułapki: Relacje zawierane emocjonalnie, często niemożliwe do utrzymania, dziwne lub „zakazane”  Wskazówki: Warto pozwolić sobie na szczerość, nawet gwałtowną Ciesz się chwilą, żyj dniem dzisiejszym, jutro przyjdzie i tak </vt:lpstr>
      <vt:lpstr>Opozycja: Narastające żale i frustracje w związku wybuchną Nuda może zachęcić do zmiany partnera Okres artystycznie twórczy  Pułapki: Relacje zawierane emocjonalnie, często niemożliwe do utrzymania, dziwne lub „zakazane”  Wskazówki: Warto pozwolić sobie na szczerość, nawet gwałtowną Ciesz się chwilą, żyj dniem dzisiejszym, jutro przyjdzie i tak </vt:lpstr>
      <vt:lpstr>Trygon: W istniejącym związku powiew świeżości i ekscytacji - zmiany za obopólną zgodą i potrzebą Nowa relacja dla singli, bardzo ekscytująca i trwała Możłiwy udany związek z kimś kompletnie innym od ludzi znanych Ci dotychczas  Ogólnie życie przyniesie miłe niespodzianki i przyjemności, dziedzina i rodzaj wydarzeń zależy od położenia planet w horoskopie urodzeniowym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Dzień DWUDZIESTY TRZECI  Cyklu Księżyca 03:31 13.4 - 04:10 14.4 </dc:title>
  <dc:creator/>
  <cp:lastModifiedBy>Anna - astroporada</cp:lastModifiedBy>
  <cp:revision>81</cp:revision>
  <dcterms:created xsi:type="dcterms:W3CDTF">2023-04-18T15:03:00Z</dcterms:created>
  <dcterms:modified xsi:type="dcterms:W3CDTF">2023-08-01T12:37:56Z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EF0E4D7A272A4B7797C0174C9A66E411</vt:lpwstr>
  </property>
  <property fmtid="{D5CDD505-2E9C-101B-9397-08002B2CF9AE}" pid="3" name="KSOProductBuildVer">
    <vt:lpwstr>1045-11.2.0.11537</vt:lpwstr>
  </property>
</Properties>
</file>