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FF0000"/>
            </a:gs>
            <a:gs pos="83000">
              <a:schemeClr val="accent2"/>
            </a:gs>
            <a:gs pos="100000">
              <a:srgbClr val="DF1F5E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ALPHERATZ, SIRRAH</a:t>
            </a:r>
            <a:br>
              <a:rPr lang="pl-PL" altLang="en-US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 </a:t>
            </a:r>
            <a:r>
              <a:rPr lang="pl-PL" altLang="en-US" sz="280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14°35’ BARAN, </a:t>
            </a:r>
            <a:r>
              <a:rPr lang="pl-PL" altLang="en-US" sz="280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2-4.4</a:t>
            </a:r>
            <a:br>
              <a:rPr lang="pl-PL" altLang="en-US" sz="280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chemeClr val="accent2"/>
                </a:solidFill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FF0000"/>
            </a:gs>
            <a:gs pos="83000">
              <a:schemeClr val="accent2"/>
            </a:gs>
            <a:gs pos="100000">
              <a:srgbClr val="DF1F5E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WENUS + JOWISZ</a:t>
            </a:r>
            <a:br>
              <a:rPr lang="pl-PL" altLang="en-US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HARMONIA, ŻYCZLIWOŚĆ, POPULARNOŚĆ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2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SŁAWA, Z PRZYCZYN POZYTYWNYCH LUB NEGATYWNYCH </a:t>
            </a:r>
            <a:r>
              <a:rPr lang="pl-PL" altLang="en-US" sz="222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ASPEKTU</a:t>
            </a:r>
            <a:br>
              <a:rPr lang="pl-PL" altLang="en-US" sz="222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4445" dirty="0">
              <a:ln>
                <a:solidFill>
                  <a:schemeClr val="accent2"/>
                </a:solidFill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97635" y="77597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FF0000"/>
            </a:gs>
            <a:gs pos="83000">
              <a:schemeClr val="accent2"/>
            </a:gs>
            <a:gs pos="100000">
              <a:srgbClr val="DF1F5E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II</a:t>
            </a:r>
            <a:br>
              <a:rPr lang="pl-PL" altLang="en-US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SIŁA, WŁADZA, HOJNOŚĆ, DUMA, AMBICJA, KONSEKWENCJA, UCZCIWOŚĆ, DYPLOMACJA; EKSTRAWAGANCJA, IMPULSYWNOŚĆ, WYKORZYSTYWANIE INNYCH </a:t>
            </a:r>
            <a:r>
              <a:rPr lang="pl-PL" altLang="en-US" sz="222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SŁOŃCA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TRZECIA PIĄTKA: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POWAGA, BYSTRY UMYSŁ, LOGIKA, ROZSĄDEK, DAR PRZEMAWIANIA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110" dirty="0">
              <a:ln>
                <a:solidFill>
                  <a:schemeClr val="accent2"/>
                </a:solidFill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FF0000"/>
            </a:gs>
            <a:gs pos="83000">
              <a:schemeClr val="accent2"/>
            </a:gs>
            <a:gs pos="100000">
              <a:srgbClr val="DF1F5E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13</a:t>
            </a:r>
            <a:br>
              <a:rPr lang="pl-PL" altLang="en-US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MĄDROŚĆ, WIELU PROTEKTORÓW, SPEŁNIENIE MARZEŃ, REALIZACJA PLANÓW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JOWISZA:</a:t>
            </a:r>
            <a:br>
              <a:rPr lang="pl-PL" altLang="en-US" sz="222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BEZWOLNOŚĆ, CZĘSTE PRZEPROWADZKI I ZMIANY PRACY </a:t>
            </a:r>
            <a:endParaRPr lang="pl-PL" altLang="en-US" sz="2220" dirty="0">
              <a:ln>
                <a:solidFill>
                  <a:schemeClr val="accent2"/>
                </a:solidFill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FF0000"/>
            </a:gs>
            <a:gs pos="83000">
              <a:schemeClr val="accent2"/>
            </a:gs>
            <a:gs pos="100000">
              <a:srgbClr val="DF1F5E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14</a:t>
            </a:r>
            <a:br>
              <a:rPr lang="pl-PL" altLang="en-US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UCZCIWOŚĆ, SPRYT, DYPLOMACJA, SILNA WOLA, ENERGIA, AMBICJA, WYTRWAŁOŚĆ; PRESTIŻ I ZAMOŻNOŚĆ; PRACA ZWIĄZANA Z NAUKĄ, SZTUKĄ, HISTORIĄ I KULTURĄ.</a:t>
            </a:r>
            <a:br>
              <a:rPr lang="pl-PL" altLang="en-US" sz="32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MARSA:</a:t>
            </a:r>
            <a:br>
              <a:rPr lang="pl-PL" altLang="en-US" sz="222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accent2"/>
                  </a:solidFill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NIEZDECYDOWANIE, PORYWCZOŚĆ, NAIWNOŚĆ, GROZI NIEBEZPIECZEŃSTWO ZWIĄZANE Z WODĄ </a:t>
            </a:r>
            <a:endParaRPr lang="pl-PL" altLang="en-US" sz="2220" dirty="0">
              <a:ln>
                <a:solidFill>
                  <a:schemeClr val="accent2"/>
                </a:solidFill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959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ALPHERATZ, SIRRAH  POZYCJA: OK. 14°35’ BARAN, URODZENI 3.4 </vt:lpstr>
      <vt:lpstr>NATURA: WENUS + JOWISZ  HARMONIA, ŻYCZLIWOŚĆ, POPULARNOŚĆ  KONIUNKCJA ZE SŁOŃCEM:  SŁAWA, Z PRZYCZYN POZYTYWNYCH LUB NEGATYWNYCH - DZIEDZINĘ WSKAŻE DOM NATALNY ASPEKTU </vt:lpstr>
      <vt:lpstr>DEKANAT: II  SIŁA, WŁADZA, HOJNOŚĆ, DUMA, AMBICJA, KONSEKWENCJA, UCZCIWOŚĆ, DYPLOMACJA; EKSTRAWAGANCJA, IMPULSYWNOŚĆ, WYKORZYSTYWANIE INNYCH - DZIEDZINĘ WSKAŻE DOM NATALNY SŁOŃCA  TRZECIA PIĄTKA:  POWAGA, BYSTRY UMYSŁ, LOGIKA, ROZSĄDEK, DAR PRZEMAWIANIA </vt:lpstr>
      <vt:lpstr>STOPIEŃ: 13  MĄDROŚĆ, WIELU PROTEKTORÓW, SPEŁNINIE MARZEŃ, REALIZACJA PLANÓW  NEGATYWNE ASPEKTY PLANETY/ STOPNIA LUB JOWISZA:  BEZWOLNOŚĆ, CZĘSTE PRZEPROWADZKI I ZMIANY PRACY </vt:lpstr>
      <vt:lpstr>STOPIEŃ: 14  UCZCIWOŚĆ, SPRYT, DYPLOMACJA, SILNA WOLA, ENERGIA, AMBICJA, WYTRWAŁOŚĆ; PRESTIŻ I ZAMOŻNOŚĆ; PRACA ZWIĄZANA Z NAUKĄ, SZTUKĄ, HISTORIĄ I KULTURĄ.  NEGATYWNE ASPEKTY PLANETY/ STOPNIA LUB MARSA:  NIEZDECYDOWANIE, PORYWCZOŚĆ, NAIWNOŚĆ, GROZI NIEBEZPIECZEŃSTWO ZWIĄZANE Z WODĄ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Anna - astroporada</cp:lastModifiedBy>
  <cp:revision>19</cp:revision>
  <dcterms:created xsi:type="dcterms:W3CDTF">2023-08-03T15:59:00Z</dcterms:created>
  <dcterms:modified xsi:type="dcterms:W3CDTF">2023-08-04T13:21:06Z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E3F2289969A84A34A0E0CE039069186E</vt:lpwstr>
  </property>
  <property fmtid="{D5CDD505-2E9C-101B-9397-08002B2CF9AE}" pid="3" name="KSOProductBuildVer">
    <vt:lpwstr>1045-11.2.0.11537</vt:lpwstr>
  </property>
</Properties>
</file>