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1F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rgbClr val="FF000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GWIAZDY STAŁE</a:t>
            </a:r>
            <a:b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80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EL-SHERATAN</a:t>
            </a:r>
            <a:br>
              <a:rPr lang="pl-PL" altLang="en-US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br>
              <a:rPr lang="pl-PL" altLang="en-US" sz="5555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5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POZYCJA: </a:t>
            </a:r>
            <a:r>
              <a:rPr lang="pl-PL" altLang="en-US" sz="28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OK</a:t>
            </a:r>
            <a:r>
              <a:rPr lang="pl-PL" altLang="en-US" sz="44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. 4°20’ BYK, </a:t>
            </a:r>
            <a:r>
              <a:rPr lang="pl-PL" altLang="en-US" sz="28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URODZENI 23-25.4</a:t>
            </a:r>
            <a:br>
              <a:rPr lang="pl-PL" altLang="en-US" sz="28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endParaRPr lang="pl-PL" altLang="en-US" sz="280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cxnSp>
        <p:nvCxnSpPr>
          <p:cNvPr id="5" name="Łącznik prosty 4"/>
          <p:cNvCxnSpPr/>
          <p:nvPr/>
        </p:nvCxnSpPr>
        <p:spPr>
          <a:xfrm>
            <a:off x="2150745" y="2588895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Łącznik prosty 5"/>
          <p:cNvCxnSpPr/>
          <p:nvPr/>
        </p:nvCxnSpPr>
        <p:spPr>
          <a:xfrm>
            <a:off x="2150745" y="4712970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04975" y="1109345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rgbClr val="FF000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sz="5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NATURA: </a:t>
            </a:r>
            <a:r>
              <a:rPr lang="pl-PL" altLang="en-US" sz="5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SATURN + MARS</a:t>
            </a:r>
            <a:br>
              <a:rPr lang="pl-PL" altLang="en-US" sz="5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75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ODWAGA, ALE NIEBEZPIECZEŃSTWO PRZEZ NADMIERNE RYZYKO, NAWET W DOBREJ WIERZE</a:t>
            </a: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 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89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 ZE SŁOŃCEM: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BRAK ROZWAGI - NIEBEZPIECZEŃSTWO WYPADKU Z TRAGICZNYMI SKUTKAMI</a:t>
            </a: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100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15695" y="52578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rgbClr val="FF000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DEKANAT: I</a:t>
            </a:r>
            <a:b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BŁYSKOTLIWY UMYSŁ, SPRAWDZI SIĘ W NAUKACH ŚCISŁYCH; KATASTROFY PRZEZ WŁASNĄ NIEOSTROŻNOŚĆ </a:t>
            </a:r>
            <a: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- DZIEDZINĘ WSKAŻE DOM NATALNY CERES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PIERWSZA PIĄTKA: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POWAGA, ZDECYDOWANIE, ZADUMA I NIEZADOWOLENIE Z SIEBIE</a:t>
            </a:r>
            <a:endParaRPr lang="pl-PL" altLang="en-US" sz="320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rgbClr val="FF000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sz="5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3</a:t>
            </a:r>
            <a:b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PRESTIŻ I MAJĄTEK, ALE GWAŁTOWNY CHARAKTER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CHIRONA:</a:t>
            </a: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NERWOWOŚĆ, NIEPOKÓJ, KONFLIKTOWOŚĆ, NIEKONTROLOWANY GNIEW, BRAK POPĘDU PŁCIOWEGO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100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rgbClr val="FF000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sz="5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4</a:t>
            </a:r>
            <a:br>
              <a:rPr lang="pl-PL" altLang="en-US" sz="5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KONTEMPLACJA, SKROMNOŚĆ, SERDECZNOŚĆ, WIERNOŚĆ, OPTYMIZM, ALTRUIZ, WYTRWAŁOŚĆ, PRAWOŚĆ, TOWARZYSKOŚĆ, SUKCES W PRAWIE LUB POLITYCE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CHIRONA:</a:t>
            </a: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NADMIERNA EKSPANSJA, SUBIEKTYWNA INTERPETACJA PRAWA </a:t>
            </a:r>
            <a:b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111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80185" y="8712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902</Words>
  <Application>WPS Presentation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SimSun</vt:lpstr>
      <vt:lpstr>Wingdings</vt:lpstr>
      <vt:lpstr>Constantia</vt:lpstr>
      <vt:lpstr>Calibri Light</vt:lpstr>
      <vt:lpstr>Microsoft YaHei</vt:lpstr>
      <vt:lpstr>Arial Unicode MS</vt:lpstr>
      <vt:lpstr>Calibri</vt:lpstr>
      <vt:lpstr>Office Theme</vt:lpstr>
      <vt:lpstr>GWIAZDY STAŁE  EL-SHERATAN  POZYCJA: OK. 4°20’ BYK, URODZENI 23-25.4 </vt:lpstr>
      <vt:lpstr>NATURA: SATURN + MARS  ODWAGA, ALE NIEBEZPIECZEŃSTWO PRZEZ NADMIERNE RYZYKO, NAWET W DOBREJ WIERZE   KONIUNKCJA ZE SŁOŃCEM:  BRAK ROZWAGI - NIEBEZPIECZEŃSTWO WYPADKU Z TRAGICZNYMI SKUTKAMI </vt:lpstr>
      <vt:lpstr>DEKANAT: I  BŁYSKOTLIWY UMYSŁ, SPRAWDZI SIĘ W NAUKACH ŚCISŁYCH; KATASTROFY PRZEZ WŁASNĄ NIEOSTROŻNOŚĆ - DZIEDZINĘ WSKAŻE DOM NATALNY CERES  PIERWSZA PIĄTKA:  POWAGA, ZDECYDOWANIE, ZADUMA I NIEZADOWOLENIE Z SIEBIE</vt:lpstr>
      <vt:lpstr>STOPIEŃ: 3  PRESTIŻ I MAJĄTEK, ALE GWAŁTOWNYCH CHARAKTER  NEGATYWNE ASPEKTY PLANETY/ STOPNIA LUB CHIRONA:  NERWOWOŚĆ, NIEPOKÓJ, KONFLIKTOWOŚĆ, NIEKONTROLOWANY GNIEW, BRAK POPĘDU PŁCIOWEGO </vt:lpstr>
      <vt:lpstr>STOPIEŃ: 4  KONTEMPLACJA, SKROMNOŚĆ, SERDECZNOŚĆ, WIERNOŚĆ, OPTYMIZM, ALTRUIZ, WYTRWAŁOŚĆ, PRAWOŚĆ, TOWARZYSKOŚĆ, SUKCES W PRAWIE LUB POLITYCE  NEGATYWNE ASPEKTY PLANETY/ STOPNIA LUB CHIRONA:  NADMIERNA EKSPANSJA, SUBIEKTYWNA INTERPETACJA PRAWA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GWIAZDY STAŁE DENEB KAITOS POZYCJA: OK. 1° BARAN</dc:title>
  <dc:creator/>
  <cp:lastModifiedBy>Anna - astroporada</cp:lastModifiedBy>
  <cp:revision>45</cp:revision>
  <dcterms:created xsi:type="dcterms:W3CDTF">2023-08-03T15:59:00Z</dcterms:created>
  <dcterms:modified xsi:type="dcterms:W3CDTF">2023-08-16T11:11:05Z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9EB388262BBA45DFA2AB459BD67E856C</vt:lpwstr>
  </property>
  <property fmtid="{D5CDD505-2E9C-101B-9397-08002B2CF9AE}" pid="3" name="KSOProductBuildVer">
    <vt:lpwstr>1045-11.2.0.11537</vt:lpwstr>
  </property>
</Properties>
</file>