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EL-SHERATAN</a:t>
            </a:r>
            <a:br>
              <a:rPr lang="pl-PL" altLang="en-US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4°20’ BYK,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23-25.4</a:t>
            </a:r>
            <a:b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</a:t>
            </a:r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SATURN + MARS</a:t>
            </a:r>
            <a:b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7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ODWAGA, ALE NIEBEZPIECZEŃSTWO PRZEZ NADMIERNE RYZYKO, NAWET W DOBREJ WIERZE</a:t>
            </a: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BRAK ROZWAGI - NIEBEZPIECZEŃSTWO WYPADKU Z TRAGICZNYMI SKUTKAMI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0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5695" y="52578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BŁYSKOTLIWY UMYSŁ, SPRAWDZI SIĘ W NAUKACH ŚCISŁYCH; KATASTROFY PRZEZ WŁASNĄ NIEOSTROŻNOŚĆ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CERES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PIERWSZA PIĄTKA: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POWAGA, ZDECYDOWANIE, ZADUMA I NIEZADOWOLENIE Z SIEBIE</a:t>
            </a:r>
            <a:endParaRPr lang="pl-PL" altLang="en-US" sz="32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3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PRESTIŻ I MAJĄTEK, ALE GWAŁTOWNY CHARAKTER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CHIRONA: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NERWOWOŚĆ, NIEPOKÓJ, KONFLIKTOWOŚĆ, NIEKONTROLOWANY GNIEW, BRAK POPĘDU PŁCIOWEGO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0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4</a:t>
            </a:r>
            <a:b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KONTEMPLACJA, SKROMNOŚĆ, SERDECZNOŚĆ, WIERNOŚĆ, OPTYMIZM, ALTRUIZ, WYTRWAŁOŚĆ, PRAWOŚĆ, TOWARZYSKOŚĆ, SUKCES W PRAWIE LUB POLITYCE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CHIRONA: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NADMIERNA EKSPANSJA, SUBIEKTYWNA INTERPETACJA PRAWA 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0185" y="8712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902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EL-SHERATAN  POZYCJA: OK. 4°20’ BYK, URODZENI 23-25.4 </vt:lpstr>
      <vt:lpstr>NATURA: SATURN + MARS  ODWAGA, ALE NIEBEZPIECZEŃSTWO PRZEZ NADMIERNE RYZYKO, NAWET W DOBREJ WIERZE   KONIUNKCJA ZE SŁOŃCEM:  BRAK ROZWAGI - NIEBEZPIECZEŃSTWO WYPADKU Z TRAGICZNYMI SKUTKAMI </vt:lpstr>
      <vt:lpstr>DEKANAT: I  BŁYSKOTLIWY UMYSŁ, SPRAWDZI SIĘ W NAUKACH ŚCISŁYCH; KATASTROFY PRZEZ WŁASNĄ NIEOSTROŻNOŚĆ - DZIEDZINĘ WSKAŻE DOM NATALNY CERES  PIERWSZA PIĄTKA:  POWAGA, ZDECYDOWANIE, ZADUMA I NIEZADOWOLENIE Z SIEBIE</vt:lpstr>
      <vt:lpstr>STOPIEŃ: 3  PRESTIŻ I MAJĄTEK, ALE GWAŁTOWNYCH CHARAKTER  NEGATYWNE ASPEKTY PLANETY/ STOPNIA LUB CHIRONA:  NERWOWOŚĆ, NIEPOKÓJ, KONFLIKTOWOŚĆ, NIEKONTROLOWANY GNIEW, BRAK POPĘDU PŁCIOWEGO </vt:lpstr>
      <vt:lpstr>STOPIEŃ: 4  KONTEMPLACJA, SKROMNOŚĆ, SERDECZNOŚĆ, WIERNOŚĆ, OPTYMIZM, ALTRUIZ, WYTRWAŁOŚĆ, PRAWOŚĆ, TOWARZYSKOŚĆ, SUKCES W PRAWIE LUB POLITYCE  NEGATYWNE ASPEKTY PLANETY/ STOPNIA LUB CHIRONA:  NADMIERNA EKSPANSJA, SUBIEKTYWNA INTERPETACJA PRAWA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45</cp:revision>
  <dcterms:created xsi:type="dcterms:W3CDTF">2023-08-03T15:59:00Z</dcterms:created>
  <dcterms:modified xsi:type="dcterms:W3CDTF">2023-08-16T11:11:05Z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9EB388262BBA45DFA2AB459BD67E856C</vt:lpwstr>
  </property>
  <property fmtid="{D5CDD505-2E9C-101B-9397-08002B2CF9AE}" pid="3" name="KSOProductBuildVer">
    <vt:lpwstr>1045-11.2.0.11537</vt:lpwstr>
  </property>
</Properties>
</file>