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chemeClr val="accent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SHEDIR</a:t>
            </a:r>
            <a:br>
              <a:rPr lang="pl-PL" altLang="en-US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8°10’ BYK,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27-29.4</a:t>
            </a:r>
            <a:b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chemeClr val="accent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SATURN + WENUS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WEWNĘTRZNA WALKA POWAGI Z BEZTROSKĄ, OD ASPEKTÓW ZALEŻY, CO WYGRA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JEŚLI NIEASPEKTOWANA PRZEZ INNE CIAŁA, WPŁYW BYWA RÓŻNORAKI, ZALEŻNIE OD OSOBOWOŚCI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0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5695" y="52578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chemeClr val="accent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BŁYSKOTLIWY UMYSŁ, SPRAWDZI SIĘ W NAUKACH ŚCISŁYCH; KATASTROFY PRZEZ WŁASNĄ NIEOSTROŻNOŚĆ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CERES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DRUGA PIĄTKA: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NERWOWOŚĆ, NIEOPANOWANIE, NASTROJOWOŚĆ, ZMIENNOŚĆ, KAPRYSZENIE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chemeClr val="accent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7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POTĘŻNA SIŁA WOLI, TEŻ W MIŁOŚCI; ODWAGA, WALKA O SIEBIE; PRESTIŻ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CERES: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SŁABY CHARAKTER, DWULICOWOŚĆ, KŁOPOTY PRZEZ RYZYKO; SŁABOŚĆ FIZYCZNA, APATIA - POWAŻNE STRATY; NA STAROŚĆ SAMOTNOŚĆ, WYMUSZONA EMIGRACJA, BIEDA; PROBLEMY PRZEZ PARTNERÓW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1110" y="61531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chemeClr val="accent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8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OFIARNOŚĆ NA RZECZ NARODU LUB IDEI, PORYWAJĄCY SPOSÓB MÓWIENIA, PODRÓŻE, PRACA W ROLI PSYCHOLOG, SOCJOLOGA, PRAWNIKA LUB W DZIEDZINIE NAUKOWEJ LUB SPOŁECZNEJ; DOBRE RELACJE Z MŁODYMI, ZROZUMIENIE DO NATURY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CHIRONA: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LOS SMUTNY, NAWET TRAGICZNY, PODPORZĄDKOWANIE; MOŻLIWOŚĆ PRZEDWCZESNEJ ŚMIERCI 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0185" y="8712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1123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EL-NATH, HAMAL  POZYCJA: OK. 8°00’ BYK, URODZENI 27-29.4 </vt:lpstr>
      <vt:lpstr>NATURA: MARS + SATURN  WEWNĘTRZNA WALKA ENERGII I SAMODYSCYPLINY, WIELKA AMBICJA, ALE I FRUSTRACJA   KONIUNKCJA ZE SŁOŃCEM:  BRAK ROZWAGI - NIEBEZPIECZEŃSTWO WYPADKU LUB INNEGO „UPADKU”, W WYNIKU WŁASNEJ BRAWURY PRZY REALIZACJI NIEKONTROLOWANYCH AMBICJI </vt:lpstr>
      <vt:lpstr>DEKANAT: I  BŁYSKOTLIWY UMYSŁ, SPRAWDZI SIĘ W NAUKACH ŚCISŁYCH; KATASTROFY PRZEZ WŁASNĄ NIEOSTROŻNOŚĆ - DZIEDZINĘ WSKAŻE DOM NATALNY CERES  DRUGA PIĄTKA:  NERWOWOŚĆ, NIEOPANOWANIE, NASTROJOWOŚĆ, ZMIENNOŚĆ, KAPRYSZENIE</vt:lpstr>
      <vt:lpstr>STOPIEŃ: 7  POTĘŻNA SIŁA WOLI, TEŻ W MIŁOŚCI; ODWAGA, WALKA O SIEBIE; PRESTIŻ  NEGATYWNE ASPEKTY PLANETY/ STOPNIA LUB CERES:  SŁABY CHARAKTER, DWULICOWOŚĆ, KŁOPOTY PRZEZ RYZYKO; SŁABOŚĆ FIZYCZNA, APATIA - POWAŻNE STRATY; NA STAROŚĆ SAMOTNOŚĆ, WYMUSZONA EMIGRACJA, BIEDA; PROBLEMY PRZEZ PARTNERÓW</vt:lpstr>
      <vt:lpstr>STOPIEŃ: 8  OFIARNOŚĆ NA RZECZ NARODU LUB IDEI, PORYWAJĄCY SPOSÓB MÓWIENIA, PODRÓŻE, PRACA W ROLI PSYCHOLOG, SOCJOLOGA, PRAWNIKA LUB W DZIEDZINIE NAUKOWEJ LUB SPOŁECZNEJ; DOBRE RELACJE Z MŁODYMI, ZROZUMIENIE DO NATURY  NEGATYWNE ASPEKTY PLANETY/ STOPNIA LUB CHIRONA:  LOS SMUTNY, NAWET TRAGICZNY, PODPORZĄDKOWANIE; MOŻLIWOŚĆ PRZEDWCZESNEJ ŚMIERCI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46</cp:revision>
  <dcterms:created xsi:type="dcterms:W3CDTF">2023-08-03T15:59:00Z</dcterms:created>
  <dcterms:modified xsi:type="dcterms:W3CDTF">2023-08-08T14:30:39Z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4414D6CD070E48EFB190AD4D414F1999</vt:lpwstr>
  </property>
  <property fmtid="{D5CDD505-2E9C-101B-9397-08002B2CF9AE}" pid="3" name="KSOProductBuildVer">
    <vt:lpwstr>1045-11.2.0.11537</vt:lpwstr>
  </property>
</Properties>
</file>