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accent2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MIRACH</a:t>
            </a:r>
            <a:br>
              <a:rPr lang="pl-PL" altLang="en-US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1°05’ BYK,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19-21.4</a:t>
            </a:r>
            <a:br>
              <a:rPr lang="pl-PL" altLang="en-US" sz="280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accent2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accent2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WENUS + NEPTUN</a:t>
            </a:r>
            <a:br>
              <a:rPr lang="pl-PL" altLang="en-US" sz="5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RADOŚĆ, TOWARZYSTWO, WIELE ZAINTERESOWAŃ, ALTRUIZM, TALENT ARTYSTYCZNY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INSPRACJA DLA INNYCH, ALE I POMOC OD NICH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ASPEKTU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dirty="0">
              <a:ln>
                <a:solidFill>
                  <a:schemeClr val="accent2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6975" y="62611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accent2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BŁYSKOTLIWY UMYSŁ, SPRAWDZI SIĘ W NAUKACH ŚCISŁYCH; KATASTROFY PRZEZ WŁASNĄ NIEOSTROŻNOŚĆ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CERES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PIERWSZA PIĄTKA: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POWAGA, ZDECYDOWANIE, ZADUMA I NIEZADOWOLENIE Z SIEBIE</a:t>
            </a:r>
            <a:endParaRPr lang="pl-PL" altLang="en-US" sz="3200" dirty="0">
              <a:ln>
                <a:solidFill>
                  <a:schemeClr val="accent2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555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29 BARANA</a:t>
            </a:r>
            <a:br>
              <a:rPr lang="pl-PL" altLang="en-US" sz="5555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DAR PRZEWIDYWANIA, SAMOWYSTARCZALNOŚĆ, MIŁOSIERDZIE, ORGANIZATOR, PIONIER, DZIAŁACZ SPOŁECZNY; KONIUNKCJA Z MIRACH - SZCZĘŚCIE W MIŁOŚCI I RODZINIE</a:t>
            </a:r>
            <a:b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AMBICJE NA WYROST, PRAGNIENIE WŁADZY, SAMOTNOŚĆ LUB BIEDA PRZEZ WŁASNE BŁĘDY, PRZEDWCZESNA ŚMIERĆ, PRZESZKODĄ NA DRODZE DO SZCZĘŚCIA BYWA KOBIETA</a:t>
            </a:r>
            <a:b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accent2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accent2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0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MAGICZNY POWAB, WYSOKI INTELEKT, ODWAGA, D</a:t>
            </a: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UŻA </a:t>
            </a: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SIŁA FIZYCZNA I DUCHOWA, POKONANIE SŁABOŚCI; </a:t>
            </a:r>
            <a:r>
              <a:rPr lang="pl-PL" altLang="en-US" sz="278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 MIRACH: RADOŚĆ ŻYCIA, SZCZĘŚCIE RODZINNE, TALENT ARTYSTYCZN</a:t>
            </a: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Y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PONURACTWO, SUROWOŚĆ, KONFLIKTOWOŚĆ, WALKA Z LICZNYMI WROGAMI </a:t>
            </a:r>
            <a:endParaRPr lang="pl-PL" altLang="en-US" sz="3200" dirty="0">
              <a:ln>
                <a:solidFill>
                  <a:schemeClr val="accent2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MIRACH  POZYCJA: OK. 1°05’ BYK, URODZENI 19-21.4 </vt:lpstr>
      <vt:lpstr>NATURA: WENUS + NEPTUN  RADOŚĆ, TOWARZYSTWO, WIELE ZAINTERESOWAŃ, ALTRUIZM, TALENT ARTYSTYCZNY  KONIUNKCJA ZE SŁOŃCEM:  INSPRACJA DLA INNYCH, ALE I POMOC OD NICH - DZIEDZINĘ WSKAŻE DOM NATALNY ASPEKTU </vt:lpstr>
      <vt:lpstr>DEKANAT: I  BŁYSKOTLIWY UMYSŁ, SPRAWDZI SIĘ W NAUKACH ŚCISŁYCH; KATASTROFY PRZEZ WŁASNĄ NIEOSTROŻNOŚĆ - DZIEDZINĘ WSKAŻE DOM NATALNY CERES  PIIERWSZA PIĄTKA:  POWAGA, ZDECYDOWANIE, ZADUMA I NIEZADOWOLENIE Z SIEBIE</vt:lpstr>
      <vt:lpstr>STOPIEŃ: 29 BARANA  DAR PRZEWIDYWANIA, SAMOWYSTARCZALNOŚĆ, MIŁOSIERDZIE, ORGANIZATOR, PIONIER, DZIAŁACZ SPOŁECZNY; KONIUNKCJA Z MIRACH - SZCZĘŚCIE W MIŁOŚCI I RODZINIE  NEGATYWNE ASPEKTY PLANETY/ STOPNIA LUB SŁOŃCA:  AMBICJE NA WYROST, PRAGNIENIE WŁADZY, SAMOTNOŚĆ LUB BIETA PRZEZ WŁASNE BŁĘDY, PRZEDWCZESNA ŚMIERĆ, PRZESZKODĄ NA DRODZE DO SZCZĘŚCIA BYWA KOBIETA </vt:lpstr>
      <vt:lpstr>STOPIEŃ: 0  MAGICZNY POWAB, WYSOKI INTELEKT, ODWAGA, DUŻA SIŁA FIZYCZNA I DUCHOWA, POKONANIE SŁABOŚCI; KONIUNKCJA Z MIRACH: RADOŚĆ ŻYCIA, SZCZĘŚCIE RODZINNE, TALENT ARTYSTYCZNY  NEGATYWNE ASPEKTY PLANETY/ STOPNIA LUB CERES:  PONURACTWO, SUROWOŚĆ, KONFLIKTOWOŚĆ, WALKA Z LICZNYMI WROGAMI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31</cp:revision>
  <dcterms:created xsi:type="dcterms:W3CDTF">2023-08-03T15:59:00Z</dcterms:created>
  <dcterms:modified xsi:type="dcterms:W3CDTF">2023-08-16T10:54:08Z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B636DFE4BB57443FA4C1CDCEE052ECB9</vt:lpwstr>
  </property>
  <property fmtid="{D5CDD505-2E9C-101B-9397-08002B2CF9AE}" pid="3" name="KSOProductBuildVer">
    <vt:lpwstr>1045-11.2.0.11537</vt:lpwstr>
  </property>
</Properties>
</file>