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MIRA</a:t>
            </a:r>
            <a:br>
              <a:rPr lang="pl-PL" altLang="en-US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1°50’ BYK,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20-22.4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SATURN + JOWISZ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NEGATYWNIE ASPEKTOWANA: POMYŁKI, STRATY, WROGOŚĆ, PORAŻKI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POSTĘP, WYTRWAŁOŚĆ, POKONANIE PRZESZKÓD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ASPEKTU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5695" y="52578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BŁYSKOTLIWY UMYSŁ, SPRAWDZI SIĘ W NAUKACH ŚCISŁYCH; KATASTROFY PRZEZ WŁASNĄ NIEOSTROŻNOŚĆ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CERES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PIERWSZA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POWAGA, ZDECYDOWANIE, ZADUMA I NIEZADOWOLENIE Z SIEBIE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0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MAGICZNY POWAB, WYSOKI INTELEKT, ODWAGA, D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UŻA 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SIŁA FIZYCZNA I DUCHOWA, POKONANIE SŁABOŚCI; </a:t>
            </a: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 MIRA: RADOŚĆ ŻYCIA, SZCZĘŚCIE RODZINNE, TALENT ARTYSTYCZN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Y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CERES: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PONURACTWO, SUROWOŚĆ, KONFLIKTOWOŚĆ, WALKA Z LICZNYMI WROGAMI 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CIEKAWOŚĆ, ZACIĘCIE BADACZA, SZACUNEK DO PRZYRODY, WIERNOŚĆ I ODDANIE W MAŁŻEŃSTWIE; POCIĄG DO NAUK TAJEMNYCH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CHIRONA: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PRÓŻNOŚĆ, DUŻE AMBICJE ZWYKLE NIE ZOSTAJĄ ZASPOKOJONE - „Z MOTYKĄ NA SŁOŃCE” 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995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MIRA  POZYCJA: OK. 1°50’ BYK, URODZENI 20-22.4 </vt:lpstr>
      <vt:lpstr>NATURA: SATURN + JOWISZ  NEGATYWNIE ASPEKTOWANA: POMYŁKI, STRATY, WROGOŚĆ, PORAŻKI.  KONIUNKCJA ZE SŁOŃCEM:  POSTĘP, WYTRWAŁOŚĆ, POKONANIE PRZESZKÓD - DZIEDZINĘ WSKAŻE DOM NATALNY ASPEKTU </vt:lpstr>
      <vt:lpstr>DEKANAT: I  BŁYSKOTLIWY UMYSŁ, SPRAWDZI SIĘ W NAUKACH ŚCISŁYCH; KATASTROFY PRZEZ WŁASNĄ NIEOSTROŻNOŚĆ - DZIEDZINĘ WSKAŻE DOM NATALNY CERES  PIIERWSZA PIĄTKA:  POWAGA, ZDECYDOWANIE, ZADUMA I NIEZADOWOLENIE Z SIEBIE</vt:lpstr>
      <vt:lpstr>STOPIEŃ: 0  MAGICZNY POWAB, WYSOKI INTELEKT, ODWAGA, DUŻA SIŁA FIZYCZNA I DUCHOWA, POKONANIE SŁABOŚCI; KONIUNKCJA Z MIRA: RADOŚĆ ŻYCIA, SZCZĘŚCIE RODZINNE, TALENT ARTYSTYCZNY  NEGATYWNE ASPEKTY PLANETY/ STOPNIA LUB CERES:  PONURACTWO, SUROWOŚĆ, KONFLIKTOWOŚĆ, WALKA Z LICZNYMI WROGAMI </vt:lpstr>
      <vt:lpstr>STOPIEŃ: 1  CIEKAWOŚĆ, ZACIĘCIE BADACZA, SZACUNEK DO PRZYRODY, WIERONOŚĆ I ODDANIE W MAŁŻEŃSTWIE; POCIĄG DO NAUK TAJEMNYCH  NEGATYWNE ASPEKTY PLANETY/ STOPNIA LUB CHIRONA:  PRÓŻNOŚĆ, DUŻE AMBICJE ZWYKLE NIE ZOSTAJĄ ZASPOKOJONE - „Z MOTYKĄ NA SŁOŃCE”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33</cp:revision>
  <dcterms:created xsi:type="dcterms:W3CDTF">2023-08-03T15:59:00Z</dcterms:created>
  <dcterms:modified xsi:type="dcterms:W3CDTF">2023-08-16T11:01:25Z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82CC537F928D4E1EA5E610DF8CED1144</vt:lpwstr>
  </property>
  <property fmtid="{D5CDD505-2E9C-101B-9397-08002B2CF9AE}" pid="3" name="KSOProductBuildVer">
    <vt:lpwstr>1045-11.2.0.11537</vt:lpwstr>
  </property>
</Properties>
</file>