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MENKAR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14°40’ BYK,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3-5.5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SATURN</a:t>
            </a:r>
            <a:b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UPÓR, EGOIZM, PRZESZKODY I OGRANICZENIA, STRACH - PRZED CZYM POKAŻE PLANETA W KONIUNKCJI, EWENTUALNIE DOM NATALNY GWIAZDY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PRZY BRAKU INNYCH, POZYTYWNYCH ASPEKTÓW, WYDŹWIĘK CECH GWIAZDY ZABARWI OSOBOWOŚĆ I LOS WŁAŚCICIELA SŁOŃCA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SZLACHETNOŚĆ, DOBRE SERCE, DAR KRASOMÓWCZY; BARDZO PRAWDOPODOBNY SUKCES W DRUGIEJ POŁOWIE ŻYCIA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CHIRONA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TRZECIA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DOBROĆ, UCZCIWOŚĆ, RZETELNOŚĆ; APATIA I LENISTWO</a:t>
            </a:r>
            <a:endParaRPr lang="pl-PL" altLang="en-US" sz="32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13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KONSEKWENCJA, UCZCIWOŚĆ, SKROMNOŚĆ, SZLACHETNOŚĆ, NIZALEŻNOŚĆ; ZAINTERESOWANIE TAJEMNICAMI, PRAWAMI DZIWNYMI; DOBROWOLNA IZOLACJA; OWOCE PRACY POD KONIEC ŻYCIA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SŁOŃCA: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CHORBLIWY STOSUNEK DO SPRAWIEDLIWOŚCI, SAMOWOLNE I BEZLITOSNE TĘPIENIE PRZESTĘPCÓW; PROCESY SĄDOWE; KILKA MAŁŻEŃSTW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/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14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POWODZENIE, PRZEWAGA ROZUMU NAD INSTYNKTEM, ŁATWOŚĆ NAWIĄZYWANIA KONTAKTÓW I ZDOBYWANIA ZAUFANIA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CERES: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WALKA O PRZETRWANIE, PRZEZ WŁASNE, DZIWNE CECHY CHARAKTERU; ZRYWANIE WSZELKICH ZWIĄZKÓW 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MENKAR  POZYCJA: OK. 14°40’ BYK, URODZENI 3-5.5 </vt:lpstr>
      <vt:lpstr>NATURA: SATURN  UPÓR, EGOIZM, PRZESZKODY I OGRANICZENIA, STRACH - PRZED CZYM POKAŻE PLANETA W KONIUNKCJI, EWENTUALNIE DOM NATALNY GWIAZDY  KONIUNKCJA ZE SŁOŃCEM:  PRZY BRAKU INNYCH, POZYTYWNYCH ASPEKTÓW, WYDŹWIĘK CECH GWIAZDY ZABARWI OSOBOWOŚĆ I LOS WŁAŚCICIELA SŁOŃCA </vt:lpstr>
      <vt:lpstr>DEKANAT: II  SZLACHETNOŚĆ, DOBRE SERCE, DAR KRASOMÓWCZY; BARDZO PRAWDOPODOBNY SUKCES W DRUGIEJ POŁOWIE ŻYCIA - DZIEDZINĘ WSKAŻE DOM NATALNY CHIRONA  TRZECIA PIĄTKA:  DOBROŚĆ, UCZCIWOŚĆ, RZETELNOŚĆ; APATIA I LENISTWO</vt:lpstr>
      <vt:lpstr>STOPIEŃ: 13  KONSEKWENCJA, UCZCIWOŚĆ, SKROMNOŚĆ, SZLACHETNOŚĆ, NIZALEŻNOŚĆ; ZAINTERESOWANIE TAJEMNICAMI, PRAWAMI DZIWNYMI; DOBROWOLNA IZOLACJA; OWOCE PRACY POD KONIEC ŻYCIA  NEGATYWNE ASPEKTY PLANETY/ STOPNIA LUB SŁOŃCA:  CHORBLIWY STOSUNEK DO SPRAWIEDLIWOŚCI, SAMOWOLNE I BEZLITOSNE TĘPIENIE PRZESTĘPCÓW; PROCESY SĄDOWE; KILKA MAŁŻEŃSTW </vt:lpstr>
      <vt:lpstr>STOPIEŃ: 14  POWODZENIE, PRZEWAGA ROZUMU NAD INSTYNKTEM, ŁATWOŚĆ NAWIĄZYWANIA KONTAKTÓW I ZDOBYWANIA ZAUFANIA  NEGATYWNE ASPEKTY PLANETY/ STOPNIA LUB CERES:  WALKA O PRZETRWANIE, PRZEZ WŁASNE, DZIWNE CECHY CHARAKTERU; ZRYWANIE WSZELKICH ZWIĄZKÓW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55</cp:revision>
  <dcterms:created xsi:type="dcterms:W3CDTF">2023-08-03T15:59:00Z</dcterms:created>
  <dcterms:modified xsi:type="dcterms:W3CDTF">2023-08-16T12:11:14Z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E74D31A0C95446129C58BC1811F94B45</vt:lpwstr>
  </property>
  <property fmtid="{D5CDD505-2E9C-101B-9397-08002B2CF9AE}" pid="3" name="KSOProductBuildVer">
    <vt:lpwstr>1045-11.2.0.11537</vt:lpwstr>
  </property>
</Properties>
</file>