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1F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rgbClr val="92D05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GWIAZDY STAŁE</a:t>
            </a:r>
            <a:b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80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MENKAR</a:t>
            </a:r>
            <a:br>
              <a:rPr lang="pl-PL" altLang="en-US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br>
              <a:rPr lang="pl-PL" altLang="en-US" sz="5555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5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POZYCJA: </a:t>
            </a:r>
            <a:r>
              <a:rPr lang="pl-PL" altLang="en-US" sz="28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OK</a:t>
            </a:r>
            <a:r>
              <a:rPr lang="pl-PL" altLang="en-US" sz="44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. 14°40’ BYK, </a:t>
            </a:r>
            <a:r>
              <a:rPr lang="pl-PL" altLang="en-US" sz="28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URODZENI 3-5.5</a:t>
            </a:r>
            <a:br>
              <a:rPr lang="pl-PL" altLang="en-US" sz="28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endParaRPr lang="pl-PL" altLang="en-US" sz="280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cxnSp>
        <p:nvCxnSpPr>
          <p:cNvPr id="5" name="Łącznik prosty 4"/>
          <p:cNvCxnSpPr/>
          <p:nvPr/>
        </p:nvCxnSpPr>
        <p:spPr>
          <a:xfrm>
            <a:off x="2150745" y="2588895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Łącznik prosty 5"/>
          <p:cNvCxnSpPr/>
          <p:nvPr/>
        </p:nvCxnSpPr>
        <p:spPr>
          <a:xfrm>
            <a:off x="2150745" y="4712970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04975" y="1109345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rgbClr val="92D05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sz="4445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NATURA: SATURN</a:t>
            </a:r>
            <a:br>
              <a:rPr lang="pl-PL" altLang="en-US" sz="4445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UPÓR, EGOIZM, PRZESZKODY I OGRANICZENIA, STRACH - PRZED CZYM POKAŻE PLANETA W KONIUNKCJI, EWENTUALNIE DOM NATALNY GWIAZDY</a:t>
            </a:r>
            <a:b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89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 ZE SŁOŃCEM: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PRZY BRAKU INNYCH, POZYTYWNYCH ASPEKTÓW, WYDŹWIĘK CECH GWIAZDY ZABARWI OSOBOWOŚĆ I LOS WŁAŚCICIELA SŁOŃCA</a:t>
            </a:r>
            <a:b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78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rgbClr val="92D05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DEKANAT: II</a:t>
            </a:r>
            <a:b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SZLACHETNOŚĆ, DOBRE SERCE, DAR KRASOMÓWCZY; BARDZO PRAWDOPODOBNY SUKCES W DRUGIEJ POŁOWIE ŻYCIA </a:t>
            </a:r>
            <a: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- DZIEDZINĘ WSKAŻE DOM NATALNY CHIRONA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TRZECIA PIĄTKA: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DOBROĆ, UCZCIWOŚĆ, RZETELNOŚĆ; APATIA I LENISTWO</a:t>
            </a:r>
            <a:endParaRPr lang="pl-PL" altLang="en-US" sz="320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rgbClr val="92D05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sz="5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13</a:t>
            </a:r>
            <a:b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KONSEKWENCJA, UCZCIWOŚĆ, SKROMNOŚĆ, SZLACHETNOŚĆ, NIZALEŻNOŚĆ; ZAINTERESOWANIE TAJEMNICAMI, PRAWAMI DZIWNYMI; DOBROWOLNA IZOLACJA; OWOCE PRACY POD KONIEC ŻYCIA</a:t>
            </a:r>
            <a:b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SŁOŃCA:</a:t>
            </a: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CHORBLIWY STOSUNEK DO SPRAWIEDLIWOŚCI, SAMOWOLNE I BEZLITOSNE TĘPIENIE PRZESTĘPCÓW; PROCESY SĄDOWE; KILKA MAŁŻEŃSTW</a:t>
            </a:r>
            <a:b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78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rgbClr val="92D05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sz="5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14</a:t>
            </a:r>
            <a:br>
              <a:rPr lang="pl-PL" altLang="en-US" sz="5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POWODZENIE, PRZEWAGA ROZUMU NAD INSTYNKTEM, ŁATWOŚĆ NAWIĄZYWANIA KONTAKTÓW I ZDOBYWANIA ZAUFANIA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CERES:</a:t>
            </a: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WALKA O PRZETRWANIE, PRZEZ WŁASNE, DZIWNE CECHY CHARAKTERU; ZRYWANIE WSZELKICH ZWIĄZKÓW </a:t>
            </a:r>
            <a:b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78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1131</Words>
  <Application>WPS Presentation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SimSun</vt:lpstr>
      <vt:lpstr>Wingdings</vt:lpstr>
      <vt:lpstr>Constantia</vt:lpstr>
      <vt:lpstr>Calibri Light</vt:lpstr>
      <vt:lpstr>Microsoft YaHei</vt:lpstr>
      <vt:lpstr>Arial Unicode MS</vt:lpstr>
      <vt:lpstr>Calibri</vt:lpstr>
      <vt:lpstr>Office Theme</vt:lpstr>
      <vt:lpstr>GWIAZDY STAŁE  MENKAR  POZYCJA: OK. 14°40’ BYK, URODZENI 3-5.5 </vt:lpstr>
      <vt:lpstr>NATURA: SATURN  UPÓR, EGOIZM, PRZESZKODY I OGRANICZENIA, STRACH - PRZED CZYM POKAŻE PLANETA W KONIUNKCJI, EWENTUALNIE DOM NATALNY GWIAZDY  KONIUNKCJA ZE SŁOŃCEM:  PRZY BRAKU INNYCH, POZYTYWNYCH ASPEKTÓW, WYDŹWIĘK CECH GWIAZDY ZABARWI OSOBOWOŚĆ I LOS WŁAŚCICIELA SŁOŃCA </vt:lpstr>
      <vt:lpstr>DEKANAT: II  SZLACHETNOŚĆ, DOBRE SERCE, DAR KRASOMÓWCZY; BARDZO PRAWDOPODOBNY SUKCES W DRUGIEJ POŁOWIE ŻYCIA - DZIEDZINĘ WSKAŻE DOM NATALNY CHIRONA  TRZECIA PIĄTKA:  DOBROŚĆ, UCZCIWOŚĆ, RZETELNOŚĆ; APATIA I LENISTWO</vt:lpstr>
      <vt:lpstr>STOPIEŃ: 13  KONSEKWENCJA, UCZCIWOŚĆ, SKROMNOŚĆ, SZLACHETNOŚĆ, NIZALEŻNOŚĆ; ZAINTERESOWANIE TAJEMNICAMI, PRAWAMI DZIWNYMI; DOBROWOLNA IZOLACJA; OWOCE PRACY POD KONIEC ŻYCIA  NEGATYWNE ASPEKTY PLANETY/ STOPNIA LUB SŁOŃCA:  CHORBLIWY STOSUNEK DO SPRAWIEDLIWOŚCI, SAMOWOLNE I BEZLITOSNE TĘPIENIE PRZESTĘPCÓW; PROCESY SĄDOWE; KILKA MAŁŻEŃSTW </vt:lpstr>
      <vt:lpstr>STOPIEŃ: 14  POWODZENIE, PRZEWAGA ROZUMU NAD INSTYNKTEM, ŁATWOŚĆ NAWIĄZYWANIA KONTAKTÓW I ZDOBYWANIA ZAUFANIA  NEGATYWNE ASPEKTY PLANETY/ STOPNIA LUB CERES:  WALKA O PRZETRWANIE, PRZEZ WŁASNE, DZIWNE CECHY CHARAKTERU; ZRYWANIE WSZELKICH ZWIĄZKÓW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GWIAZDY STAŁE DENEB KAITOS POZYCJA: OK. 1° BARAN</dc:title>
  <dc:creator/>
  <cp:lastModifiedBy>Anna - astroporada</cp:lastModifiedBy>
  <cp:revision>55</cp:revision>
  <dcterms:created xsi:type="dcterms:W3CDTF">2023-08-03T15:59:00Z</dcterms:created>
  <dcterms:modified xsi:type="dcterms:W3CDTF">2023-08-16T12:11:14Z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E74D31A0C95446129C58BC1811F94B45</vt:lpwstr>
  </property>
  <property fmtid="{D5CDD505-2E9C-101B-9397-08002B2CF9AE}" pid="3" name="KSOProductBuildVer">
    <vt:lpwstr>1045-11.2.0.11537</vt:lpwstr>
  </property>
</Properties>
</file>