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1F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rgbClr val="92D050"/>
            </a:gs>
            <a:gs pos="83000">
              <a:schemeClr val="tx1"/>
            </a:gs>
            <a:gs pos="100000">
              <a:srgbClr val="FF0000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bg1">
              <a:alpha val="50000"/>
            </a:schemeClr>
          </a:solidFill>
        </p:spPr>
        <p:txBody>
          <a:bodyPr>
            <a:normAutofit/>
          </a:bodyPr>
          <a:lstStyle/>
          <a:p>
            <a:r>
              <a:rPr lang="pl-PL" altLang="en-US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GWIAZDY STAŁE</a:t>
            </a:r>
            <a:br>
              <a:rPr lang="pl-PL" altLang="en-US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800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EL-NATH, HAMAL</a:t>
            </a:r>
            <a:br>
              <a:rPr lang="pl-PL" altLang="en-US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</a:br>
            <a:br>
              <a:rPr lang="pl-PL" altLang="en-US" sz="5555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50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POZYCJA: </a:t>
            </a:r>
            <a:r>
              <a:rPr lang="pl-PL" altLang="en-US" sz="280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OK</a:t>
            </a:r>
            <a:r>
              <a:rPr lang="pl-PL" altLang="en-US" sz="440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. 8°00’ BYK, </a:t>
            </a:r>
            <a:r>
              <a:rPr lang="pl-PL" altLang="en-US" sz="280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URODZENI 27-29.4</a:t>
            </a:r>
            <a:br>
              <a:rPr lang="pl-PL" altLang="en-US" sz="280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</a:br>
            <a:endParaRPr lang="pl-PL" altLang="en-US" sz="2800" dirty="0">
              <a:ln>
                <a:solidFill>
                  <a:schemeClr val="tx1"/>
                </a:solidFill>
              </a:ln>
              <a:solidFill>
                <a:srgbClr val="92D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cxnSp>
        <p:nvCxnSpPr>
          <p:cNvPr id="5" name="Łącznik prosty 4"/>
          <p:cNvCxnSpPr/>
          <p:nvPr/>
        </p:nvCxnSpPr>
        <p:spPr>
          <a:xfrm>
            <a:off x="2150745" y="2588895"/>
            <a:ext cx="789051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Łącznik prosty 5"/>
          <p:cNvCxnSpPr/>
          <p:nvPr/>
        </p:nvCxnSpPr>
        <p:spPr>
          <a:xfrm>
            <a:off x="2150745" y="4712970"/>
            <a:ext cx="789051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04975" y="1109345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rgbClr val="92D050"/>
            </a:gs>
            <a:gs pos="83000">
              <a:schemeClr val="tx1"/>
            </a:gs>
            <a:gs pos="100000">
              <a:srgbClr val="FF0000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bg1">
              <a:alpha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l-PL" altLang="en-US" sz="50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NATURA: MARS + SATURN</a:t>
            </a:r>
            <a:br>
              <a:rPr lang="pl-PL" altLang="en-US" sz="50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278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WEWNĘTRZNA WALKA ENERGII I SAMODYSCYPLINY, WIELKA AMBICJA, ALE I FRUSTRACJA </a:t>
            </a:r>
            <a:br>
              <a:rPr lang="pl-PL" altLang="en-US" sz="32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32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89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KONIUNKCJA ZE SŁOŃCEM:</a:t>
            </a:r>
            <a:br>
              <a:rPr lang="pl-PL" altLang="en-US" sz="32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2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BRAK ROZWAGI - NIEBEZPIECZEŃSTWO WYPADKU LUB INNEGO „UPADKU”, W WYNIKU WŁASNEJ BRAWURY PRZY REALIZACJI NIEKONTROLOWANYCH AMBICJI</a:t>
            </a:r>
            <a:br>
              <a:rPr lang="pl-PL" altLang="en-US" sz="222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endParaRPr lang="pl-PL" altLang="en-US" sz="1000" dirty="0">
              <a:ln>
                <a:solidFill>
                  <a:schemeClr val="tx1"/>
                </a:solidFill>
              </a:ln>
              <a:solidFill>
                <a:srgbClr val="92D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15695" y="525780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rgbClr val="92D050"/>
            </a:gs>
            <a:gs pos="83000">
              <a:schemeClr val="tx1"/>
            </a:gs>
            <a:gs pos="100000">
              <a:srgbClr val="FF0000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bg1">
              <a:alpha val="50000"/>
            </a:schemeClr>
          </a:solidFill>
        </p:spPr>
        <p:txBody>
          <a:bodyPr>
            <a:normAutofit/>
          </a:bodyPr>
          <a:lstStyle/>
          <a:p>
            <a:r>
              <a:rPr lang="pl-PL" altLang="en-US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DEKANAT: I</a:t>
            </a:r>
            <a:br>
              <a:rPr lang="pl-PL" altLang="en-US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2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BŁYSKOTLIWY UMYSŁ, SPRAWDZI SIĘ W NAUKACH ŚCISŁYCH; KATASTROFY PRZEZ WŁASNĄ NIEOSTROŻNOŚĆ </a:t>
            </a:r>
            <a:r>
              <a:rPr lang="pl-PL" altLang="en-US" sz="222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- DZIEDZINĘ WSKAŻE DOM NATALNY CERES</a:t>
            </a:r>
            <a:br>
              <a:rPr lang="pl-PL" altLang="en-US" sz="32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22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4445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DRUGA PIĄTKA:</a:t>
            </a:r>
            <a:br>
              <a:rPr lang="pl-PL" altLang="en-US" sz="32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2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NERWOWOŚĆ, NIEOPANOWANIE, NASTROJOWOŚĆ, ZMIENNOŚĆ, KAPRYSZENIE</a:t>
            </a:r>
            <a:endParaRPr lang="pl-PL" altLang="en-US" sz="3200" dirty="0">
              <a:ln>
                <a:solidFill>
                  <a:schemeClr val="tx1"/>
                </a:solidFill>
              </a:ln>
              <a:solidFill>
                <a:srgbClr val="92D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4000" y="909320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rgbClr val="92D050"/>
            </a:gs>
            <a:gs pos="83000">
              <a:schemeClr val="tx1"/>
            </a:gs>
            <a:gs pos="100000">
              <a:srgbClr val="FF0000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bg1">
              <a:alpha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l-PL" altLang="en-US" sz="50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STOPIEŃ: 7</a:t>
            </a:r>
            <a:br>
              <a:rPr lang="pl-PL" altLang="en-US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111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2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POTĘŻNA SIŁA WOLI, TEŻ W MIŁOŚCI; ODWAGA, WALKA O SIEBIE; PRESTIŻ</a:t>
            </a:r>
            <a:br>
              <a:rPr lang="pl-PL" altLang="en-US" sz="32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22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4445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NEGATYWNE ASPEKTY </a:t>
            </a:r>
            <a:r>
              <a:rPr lang="pl-PL" altLang="en-US" sz="222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PLANETY/ STOPNIA LUB CERES:</a:t>
            </a:r>
            <a:br>
              <a:rPr lang="pl-PL" altLang="en-US" sz="222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2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SŁABY CHARAKTER, DWULICOWOŚĆ, KŁOPOTY PRZEZ RYZYKO; SŁABOŚĆ FIZYCZNA, APATIA - POWAŻNE STRATY; NA STAROŚĆ SAMOTNOŚĆ, WYMUSZONA EMIGRACJA, BIEDA; PROBLEMY PRZEZ PARTNERÓW</a:t>
            </a:r>
            <a:endParaRPr lang="pl-PL" altLang="en-US" sz="3200" dirty="0">
              <a:ln>
                <a:solidFill>
                  <a:schemeClr val="tx1"/>
                </a:solidFill>
              </a:ln>
              <a:solidFill>
                <a:srgbClr val="92D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61110" y="615315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rgbClr val="92D050"/>
            </a:gs>
            <a:gs pos="83000">
              <a:schemeClr val="tx1"/>
            </a:gs>
            <a:gs pos="100000">
              <a:srgbClr val="FF0000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bg1">
              <a:alpha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l-PL" altLang="en-US" sz="50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STOPIEŃ: 8</a:t>
            </a:r>
            <a:br>
              <a:rPr lang="pl-PL" altLang="en-US" sz="50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111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278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OFIARNOŚĆ NA RZECZ NARODU LUB IDEI, PORYWAJĄCY SPOSÓB MÓWIENIA, PODRÓŻE, PRACA W ROLI PSYCHOLOGA, SOCJOLOGA, PRAWNIKA LUB W DZIEDZINIE NAUKOWEJ ALBO SPOŁECZNEJ; DOBRE RELACJE Z MŁODYMI, ZROZUMIENIE NATURY</a:t>
            </a:r>
            <a:br>
              <a:rPr lang="pl-PL" altLang="en-US" sz="32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22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NEGATYWNE ASPEKTY </a:t>
            </a:r>
            <a:r>
              <a:rPr lang="pl-PL" altLang="en-US" sz="222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PLANETY/ STOPNIA LUB CHIRONA:</a:t>
            </a:r>
            <a:br>
              <a:rPr lang="pl-PL" altLang="en-US" sz="222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278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LOS SMUTNY, NAWET TRAGICZNY, PODPORZĄDKOWANIE; MOŻLIWOŚĆ PRZEDWCZESNEJ ŚMIERCI </a:t>
            </a:r>
            <a:br>
              <a:rPr lang="pl-PL" altLang="en-US" sz="278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endParaRPr lang="pl-PL" altLang="en-US" sz="1110" dirty="0">
              <a:ln>
                <a:solidFill>
                  <a:schemeClr val="tx1"/>
                </a:solidFill>
              </a:ln>
              <a:solidFill>
                <a:srgbClr val="92D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80185" y="871220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1185</Words>
  <Application>WPS Presentation</Application>
  <PresentationFormat>Widescreen</PresentationFormat>
  <Paragraphs>10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4" baseType="lpstr">
      <vt:lpstr>Arial</vt:lpstr>
      <vt:lpstr>SimSun</vt:lpstr>
      <vt:lpstr>Wingdings</vt:lpstr>
      <vt:lpstr>Constantia</vt:lpstr>
      <vt:lpstr>Calibri Light</vt:lpstr>
      <vt:lpstr>Microsoft YaHei</vt:lpstr>
      <vt:lpstr>Arial Unicode MS</vt:lpstr>
      <vt:lpstr>Calibri</vt:lpstr>
      <vt:lpstr>Office Theme</vt:lpstr>
      <vt:lpstr>GWIAZDY STAŁE  EL-NATH, HAMAL  POZYCJA: OK. 8°00’ BYK, URODZENI 27-29.4 </vt:lpstr>
      <vt:lpstr>NATURA: MARS + SATURN  WEWNĘTRZNA WALKA ENERGII I SAMODYSCYPLINY, WIELKA AMBICJA, ALE I FRUSTRACJA   KONIUNKCJA ZE SŁOŃCEM:  BRAK ROZWAGI - NIEBEZPIECZEŃSTWO WYPADKU LUB INNEGO „UPADKU”, W WYNIKU WŁASNEJ BRAWURY PRZY REALIZACJI NIEKONTROLOWANYCH AMBICJI </vt:lpstr>
      <vt:lpstr>DEKANAT: I  BŁYSKOTLIWY UMYSŁ, SPRAWDZI SIĘ W NAUKACH ŚCISŁYCH; KATASTROFY PRZEZ WŁASNĄ NIEOSTROŻNOŚĆ - DZIEDZINĘ WSKAŻE DOM NATALNY CERES  DRUGA PIĄTKA:  NERWOWOŚĆ, NIEOPANOWANIE, NASTROJOWOŚĆ, ZMIENNOŚĆ, KAPRYSZENIE</vt:lpstr>
      <vt:lpstr>STOPIEŃ: 7  POTĘŻNA SIŁA WOLI, TEŻ W MIŁOŚCI; ODWAGA, WALKA O SIEBIE; PRESTIŻ  NEGATYWNE ASPEKTY PLANETY/ STOPNIA LUB CERES:  SŁABY CHARAKTER, DWULICOWOŚĆ, KŁOPOTY PRZEZ RYZYKO; SŁABOŚĆ FIZYCZNA, APATIA - POWAŻNE STRATY; NA STAROŚĆ SAMOTNOŚĆ, WYMUSZONA EMIGRACJA, BIEDA; PROBLEMY PRZEZ PARTNERÓW</vt:lpstr>
      <vt:lpstr>STOPIEŃ: 8  OFIARNOŚĆ NA RZECZ NARODU LUB IDEI, PORYWAJĄCY SPOSÓB MÓWIENIA, PODRÓŻE, PRACA W ROLI PSYCHOLOG, SOCJOLOGA, PRAWNIKA LUB W DZIEDZINIE NAUKOWEJ LUB SPOŁECZNEJ; DOBRE RELACJE Z MŁODYMI, ZROZUMIENIE DO NATURY  NEGATYWNE ASPEKTY PLANETY/ STOPNIA LUB CHIRONA:  LOS SMUTNY, NAWET TRAGICZNY, PODPORZĄDKOWANIE; MOŻLIWOŚĆ PRZEDWCZESNEJ ŚMIERCI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GWIAZDY STAŁE DENEB KAITOS POZYCJA: OK. 1° BARAN</dc:title>
  <dc:creator/>
  <cp:lastModifiedBy>Anna - astroporada</cp:lastModifiedBy>
  <cp:revision>44</cp:revision>
  <dcterms:created xsi:type="dcterms:W3CDTF">2023-08-03T15:59:00Z</dcterms:created>
  <dcterms:modified xsi:type="dcterms:W3CDTF">2023-08-16T11:16:22Z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B25EF3CD0B2D45F9AC5F3626F7AA0DAE</vt:lpwstr>
  </property>
  <property fmtid="{D5CDD505-2E9C-101B-9397-08002B2CF9AE}" pid="3" name="KSOProductBuildVer">
    <vt:lpwstr>1045-11.2.0.11537</vt:lpwstr>
  </property>
</Properties>
</file>