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BATEN KAITOS</a:t>
            </a:r>
            <a:br>
              <a:rPr lang="pl-PL" altLang="en-US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22°20’ BARAN,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10-12.4</a:t>
            </a:r>
            <a:br>
              <a:rPr lang="pl-PL" altLang="en-US" sz="28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OSTROŻNOŚĆ, SAMOTNOŚĆ, WYTRWAŁOŚĆ; PRZESZKODY, DEPRESJA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WYJĄTKOWA SIŁA WOLI, SKRAJNA KONSEKWENCJA (PO TRUPACH DO CELU) ZMIENNY LOS - OD UWIĘZIENIA PO WYBITNE OSIĄGNIĘCIA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ASPEKTU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7635" y="77597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NAMIĘTNOŚĆ, WRAŻLIWOŚĆ, RADOŚĆ I ZABAWA, BYSTRY UMYSŁ, SPRAWIEDLIWOŚĆ, CZUŁOŚĆ, ZAINTERESOWANIE TEMATYKĄ SPOŁECZNĄ, NAUKĄ, KULTURĄ I MISTYKĄ; IMPULSYWNOŚĆ, MAŁO SZCZĘŚCIA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JOWISZA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PIĄTA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PORYWCZOŚĆ, KŁÓTLIWOŚĆ, UPÓR</a:t>
            </a:r>
            <a:endParaRPr lang="pl-PL" altLang="en-US" sz="320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21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SAMOŚWIADOMOŚĆ, SAMOZADOWOLENIE, TALENT MUZYCZNY, POCIĄG DO  DZIWNYCH RZECZY; 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AUTODESTRUKCJA, 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CHAOS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OBŁUDA, BEZWOLNOŚĆ, PASOŻYTNICTWO, GROZI NIEBEZPIECZEŃSTWO ZWIĄZANE Z OGNIEM LUB WYBUCHEM </a:t>
            </a:r>
            <a:endParaRPr lang="pl-PL" altLang="en-US" sz="320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22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SAMOŚWIADOMOŚĆ, SAMOZADOWOLENIE, TALENT MUZYCZNY, POCIĄG DO  DZIWNYCH RZECZY; 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AUTODESTRUKCJA, 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CHAOS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OBŁUDA, BEZWOLNOŚĆ, PASOŻYTNICTWO, GROZI NIEBEZPIECZEŃSTWO ZWIĄZANE Z OGNIEM LUB WYBUCHEM </a:t>
            </a:r>
            <a:endParaRPr lang="pl-PL" altLang="en-US" sz="3200" dirty="0">
              <a:ln>
                <a:solidFill>
                  <a:schemeClr val="tx1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1095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BATEN KAITOS  POZYCJA: OK. 22°20’ BARAN, URODZENI 20-22.4 </vt:lpstr>
      <vt:lpstr>NATURA: SATURN  OSTROŻNOŚĆ, SAMOTNOŚĆ, WYTRWAŁOŚĆ; PRZESZKODY, DEPRESJA  KONIUNKCJA ZE SŁOŃCEM:  WYJĄTKOWA SIŁA WOLI, SKRAJNA KONSEKWENCJA (PO TRUPACH DO CELU) ZMIENNY LOS - OD UWIĘZIENIA PO WYBITNE OSIĄGNIĘCIA - DZIEDZINĘ WSKAŻE DOM NATALNY ASPEKTU </vt:lpstr>
      <vt:lpstr>DEKANAT: III  NAMIĘTNOŚĆ, WRAŻLIWOŚĆ, RADOŚĆ I ZABAWA, BYSTRY UMYSŁ, SPRAWIEDLIWOŚĆ, CZUŁOŚĆ, ZAINTERESOWANIE TEMATYKĄ SPOŁECZNĄ, NAUKĄ, KULTURĄ I MISTYKĄ; IMPULSYWNOŚĆ, MAŁO SZCZĘŚCIA - DZIEDZINĘ WSKAŻE DOM NATALNY JOWISZA  PIĄTA PIĄTKA:  PORYWCZOŚĆ, KŁÓTLIWOŚĆ, UPÓR</vt:lpstr>
      <vt:lpstr>STOPIEŃ: 21  SAMOŚWIADOMOŚĆ, SAMOZADOWOLENIE, TALENT MUZYCZNY, POCIĄG DO  DZIWNYCH RZECZY; AUTODESTRUKCJA, CHAOS  NEGATYWNE ASPEKTY PLANETY/ STOPNIA LUB SŁOŃCA:  OBŁUDA, BEZWOLNOŚĆ, PASOŻYTNICTWO, GROZI NIEBEZPIECZEŃSTWO ZWIĄZANE Z OGNIEM LUB WYBUCHEM </vt:lpstr>
      <vt:lpstr>STOPIEŃ: 22  SAMOŚWIADOMOŚĆ, SAMOZADOWOLENIE, TALENT MUZYCZNY, POCIĄG DO  DZIWNYCH RZECZY; AUTODESTRUKCJA, CHAOS  NEGATYWNE ASPEKTY PLANETY/ STOPNIA LUB SŁOŃCA:  OBŁUDA, BEZWOLNOŚĆ, PASOŻYTNICTWO, GROZI NIEBEZPIECZEŃSTWO ZWIĄZANE Z OGNIEM LUB WYBUCHEM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24</cp:revision>
  <dcterms:created xsi:type="dcterms:W3CDTF">2023-08-03T15:59:00Z</dcterms:created>
  <dcterms:modified xsi:type="dcterms:W3CDTF">2023-08-05T15:25:18Z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418FD45616C44CC8A35AF50E215728C1</vt:lpwstr>
  </property>
  <property fmtid="{D5CDD505-2E9C-101B-9397-08002B2CF9AE}" pid="3" name="KSOProductBuildVer">
    <vt:lpwstr>1045-11.2.0.11537</vt:lpwstr>
  </property>
</Properties>
</file>