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1F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GWIAZDY STAŁE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80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ALGOL</a:t>
            </a:r>
            <a:br>
              <a:rPr lang="pl-PL" altLang="en-US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5555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5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POZYCJA: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</a:t>
            </a:r>
            <a:r>
              <a:rPr lang="pl-PL" altLang="en-US" sz="44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. 26°30’ BYK, </a:t>
            </a:r>
            <a: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URODZENI 15-17.5</a:t>
            </a:r>
            <a:br>
              <a:rPr lang="pl-PL" altLang="en-US" sz="280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endParaRPr lang="pl-PL" altLang="en-US" sz="28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cxnSp>
        <p:nvCxnSpPr>
          <p:cNvPr id="5" name="Łącznik prosty 4"/>
          <p:cNvCxnSpPr/>
          <p:nvPr/>
        </p:nvCxnSpPr>
        <p:spPr>
          <a:xfrm>
            <a:off x="2150745" y="2588895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Łącznik prosty 5"/>
          <p:cNvCxnSpPr/>
          <p:nvPr/>
        </p:nvCxnSpPr>
        <p:spPr>
          <a:xfrm>
            <a:off x="2150745" y="4712970"/>
            <a:ext cx="789051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04975" y="11093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NATURA: SATURN </a:t>
            </a: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(MARS-URAN-PLUTON LUB JOWISZ)</a:t>
            </a:r>
            <a:b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POSTRZEGANA NAWET JAKO NAJGORSZA Z GWIAZD: AGRESJA, PRZEMOC, PRZESTĘPSTWA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 ZE SŁOŃCEM: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ZAGROŻENIE WYPADKIEM Z CIĘŻKIMI OBRAŻENIAMI, NAWET ŚMIERCIĄ, TAKŻE OKRUTNĄ I BRUTALNĄ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98575" y="677545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DEKANAT: III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DĄŻENIE DO WOLNOŚCI, CHOĆ MŁODOŚCI ZALEŻNOŚĆ OD INNYCH I WALKA Z PRZESZKODAMI, NAWET UBÓSTWEM; WYTRWAŁOŚĆ I WYRACHOWANIE POMAGAJĄ OSIĄGNĄĆ CEL</a:t>
            </a: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- DZIEDZINĘ WSKAŻE DOM NATALNY SATURNA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SZÓSTA PIĄTKA: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PODSTĘPNOŚĆ, NIEDBAŁOŚĆ</a:t>
            </a:r>
            <a:endParaRPr lang="pl-PL" altLang="en-US" sz="320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25</a:t>
            </a:r>
            <a:br>
              <a:rPr lang="pl-PL" altLang="en-US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ŻYCZLIWOŚĆ, ODPOWIEDZIALNOŚĆ, POMYSŁOWOŚĆ, POCIĄG DO TAJEMNIC, WIARA W SIEBIE, POMOC OTOCZENIA, KONSEKWENCJA, WYSOKA POZYCJA I MAJĄTEK, MIŁOŚĆ DO RODZINY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JOWISZA: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DESPOTYZM, BRAK ZASAD; MOŻLIWA PRZEDWCZESNA ŚMIERĆ PARTNERA ŻYCIOWEGO LUB BIZNESOWEGO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78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0">
              <a:schemeClr val="accent1">
                <a:lumMod val="5000"/>
                <a:lumOff val="95000"/>
              </a:schemeClr>
            </a:gs>
            <a:gs pos="74000">
              <a:srgbClr val="92D050"/>
            </a:gs>
            <a:gs pos="83000">
              <a:schemeClr val="tx1"/>
            </a:gs>
            <a:gs pos="100000">
              <a:srgbClr val="92D050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909320"/>
            <a:ext cx="9144000" cy="5015865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STOPIEŃ: 26</a:t>
            </a:r>
            <a:br>
              <a:rPr lang="pl-PL" altLang="en-US" sz="5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PRACOWITOŚĆ, OSTROŻNOŚĆ, UMIEJĘTNOŚĆ PRZEKONYWANIA I WYPOWIEDZI, CIERPLIWOŚĆ I ZROZUMIENIE LOSU, MOŻLIWY SUKCES W ZAWODZIE NIEZWYKŁYM LUB ZWIĄZANYM Z METALEM; SZCZĘŚLIWE MAŁŻEŃSTWO</a:t>
            </a:r>
            <a:br>
              <a:rPr lang="pl-PL" altLang="en-US" sz="32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NEGATYWNE ASPEKTY </a:t>
            </a:r>
            <a: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PLANETY/ STOPNIA LUB URANA:</a:t>
            </a:r>
            <a:br>
              <a:rPr lang="pl-PL" altLang="en-US" sz="222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00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MOŻLIWE WYPADKI, KATASTROFA, RANY; NALEŻY UNIKAĆ SKUPISK LUDZKICH </a:t>
            </a:r>
            <a:br>
              <a:rPr lang="pl-PL" altLang="en-US" sz="2780" dirty="0">
                <a:ln>
                  <a:solidFill>
                    <a:schemeClr val="tx1"/>
                  </a:solidFill>
                </a:ln>
                <a:solidFill>
                  <a:srgbClr val="92D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1110" dirty="0">
              <a:ln>
                <a:solidFill>
                  <a:schemeClr val="tx1"/>
                </a:solidFill>
              </a:ln>
              <a:solidFill>
                <a:srgbClr val="92D05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  <a:sym typeface="+mn-ea"/>
            </a:endParaRPr>
          </a:p>
        </p:txBody>
      </p:sp>
      <p:pic>
        <p:nvPicPr>
          <p:cNvPr id="7" name="Obraz 6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0" y="909320"/>
            <a:ext cx="1151255" cy="115379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1143</Words>
  <Application>WPS Presentation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Arial</vt:lpstr>
      <vt:lpstr>SimSun</vt:lpstr>
      <vt:lpstr>Wingdings</vt:lpstr>
      <vt:lpstr>Constantia</vt:lpstr>
      <vt:lpstr>Calibri Light</vt:lpstr>
      <vt:lpstr>Microsoft YaHei</vt:lpstr>
      <vt:lpstr>Arial Unicode MS</vt:lpstr>
      <vt:lpstr>Calibri</vt:lpstr>
      <vt:lpstr>Office Theme</vt:lpstr>
      <vt:lpstr>GWIAZDY STAŁE  ALGOL  POZYCJA: OK. 26°30’ BYK, URODZENI 15-17.5 </vt:lpstr>
      <vt:lpstr>NATURA: SATURN (MARS-URAN-PLUTON LUB JOWISZ)  POSTRZEGANA NAWET JAKO NAJGORSZA Z GWIAZD: AGRESJA, PRZEMOC, PRZESTĘPSTWA  KONIUNKCJA ZE SŁOŃCEM:  ZAGROŻENIE WYPADKIEM Z CIĘŻKIMI OBRAŻENIAMI, NAWET ŚMIERCIĄ, TAKŻE OKRUTNĄ I BRUTALNĄ </vt:lpstr>
      <vt:lpstr>DEKANAT: III  DĄŻENIE DO WOLNOŚCI, CHOĆ MŁODOŚCI ZALEŻNOŚĆ OD INNYCH I WALKA Z PRZESZKODAMI, NAWET UBÓSTWEM; WYTRWAŁOŚĆ I WYRACHOWANIE POMAGAJĄ OSIĄGNĄĆ CEL - DZIEDZINĘ WSKAŻE DOM NATALNY SATURNA  SZÓSTA PIĄTKA:  PODSTĘPNOŚĆ, NIEDBAŁOŚĆ</vt:lpstr>
      <vt:lpstr>STOPIEŃ: 25  ŻYCZLIWOŚĆ, ODPOWIEDZIALNOŚĆ, POMYSŁOWOŚĆ, POCIĄG DO TAJEMNIC, WIARA W SIEBIE, POMOC OTOCZENIA, KONSEKWENCJA, WYSOKA POZYCJA I MAJĄTEK, MIŁOŚĆ DO RODZINY  NEGATYWNE ASPEKTY PLANETY/ STOPNIA LUB JOWISZA:  DESPOTYZM, BRAK ZASAD; MOŻLIWA PRZEDWCZESNA ŚMIERĆ PARTNERA ŻYCIOWEGO LUB BIZNESOWEGO </vt:lpstr>
      <vt:lpstr>STOPIEŃ: 26  PRACOWITOŚĆ, OSTROŻNOŚĆ, UMIEJĘTNOŚĆ PRZEKONYWANIA I WYPOWIEDZI, CIERPLIWOŚĆ I ZROZUMIENIE LOSU, MOŻLIWY SUKCES W ZAWODZIE NIEZWYKŁYM LUB ZWIĄZANYM Z METALEM; SZCZĘŚLIWE MAŁŻEŃSTWO  NEGATYWNE ASPEKTY PLANETY/ STOPNIA LUB URANA:  MOŻLIWE WYPADKI, KATASTROFA, RANY; NALEŻY UNIKAĆ SKUPISK LUDZKICH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GWIAZDY STAŁE DENEB KAITOS POZYCJA: OK. 1° BARAN</dc:title>
  <dc:creator/>
  <cp:lastModifiedBy>Anna - astroporada</cp:lastModifiedBy>
  <cp:revision>67</cp:revision>
  <dcterms:created xsi:type="dcterms:W3CDTF">2023-08-03T15:59:00Z</dcterms:created>
  <dcterms:modified xsi:type="dcterms:W3CDTF">2023-08-16T13:26:25Z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B9E2D308FC784973A1425102EA0FA67B</vt:lpwstr>
  </property>
  <property fmtid="{D5CDD505-2E9C-101B-9397-08002B2CF9AE}" pid="3" name="KSOProductBuildVer">
    <vt:lpwstr>1045-11.2.0.11537</vt:lpwstr>
  </property>
</Properties>
</file>