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ALGOL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26°30’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15-17.5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 </a:t>
            </a: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(MARS-URAN-PLUTON LUB JOWISZ)</a:t>
            </a:r>
            <a:b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POSTRZEGANA NAWET JAKO NAJGORSZA Z GWIAZD: AGRESJA, PRZEMOC, PRZESTĘPSTWA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ZAGROŻENIE WYPADKIEM Z CIĘŻKIMI OBRAŻENIAMI, NAWET ŚMIERCIĄ, TAKŻE OKRUTNĄ I BRUTALNĄ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8575" y="6775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DĄŻENIE DO WOLNOŚCI, CHOĆ MŁODOŚCI ZALEŻNOŚĆ OD INNYCH I WALKA Z PRZESZKODAMI, NAWET UBÓSTWEM; WYTRWAŁOŚĆ I WYRACHOWANIE POMAGAJĄ OSIĄGNĄĆ CEL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SATURNA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SZÓSTA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PODSTĘPNOŚĆ, NIEDBAŁOŚĆ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25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ŻYCZLIWOŚĆ, ODPOWIEDZIALNOŚĆ, POMYSŁOWOŚĆ, POCIĄG DO TAJEMNIC, WIARA W SIEBIE, POMOC OTOCZENIA, KONSEKWENCJA, WYSOKA POZYCJA I MAJĄTEK, MIŁOŚĆ DO RODZINY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JOWISZA: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DESPOTYZM, BRAK ZASAD; MOŻLIWA PRZEDWCZESNA ŚMIERĆ PARTNERA ŻYCIOWEGO LUB BIZNESOWEGO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26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PRACOWITOŚĆ, OSTROŻNOŚĆ, UMIEJĘTNOŚĆ PRZEKONYWANIA I WYPOWIEDZI, CIERPLIWOŚĆ I ZROZUMIENIE LOSU, MOŻLIWY SUKCES W ZAWODZIE NIEZWYKŁYM LUB ZWIĄZANYM Z METALEM; SZCZĘŚLIWE MAŁŻEŃSTWO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URANA: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MOŻLIWE WYPADKI, KATASTROFA, RANY; NALEŻY UNIKAĆ SKUPISK LUDZKICH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1143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ALGOL  POZYCJA: OK. 26°30’ BYK, URODZENI 15-17.5 </vt:lpstr>
      <vt:lpstr>NATURA: SATURN (MARS-URAN-PLUTON LUB JOWISZ)  POSTRZEGANA NAWET JAKO NAJGORSZA Z GWIAZD: AGRESJA, PRZEMOC, PRZESTĘPSTWA  KONIUNKCJA ZE SŁOŃCEM:  ZAGROŻENIE WYPADKIEM Z CIĘŻKIMI OBRAŻENIAMI, NAWET ŚMIERCIĄ, TAKŻE OKRUTNĄ I BRUTALNĄ </vt:lpstr>
      <vt:lpstr>DEKANAT: III  DĄŻENIE DO WOLNOŚCI, CHOĆ MŁODOŚCI ZALEŻNOŚĆ OD INNYCH I WALKA Z PRZESZKODAMI, NAWET UBÓSTWEM; WYTRWAŁOŚĆ I WYRACHOWANIE POMAGAJĄ OSIĄGNĄĆ CEL - DZIEDZINĘ WSKAŻE DOM NATALNY SATURNA  SZÓSTA PIĄTKA:  PODSTĘPNOŚĆ, NIEDBAŁOŚĆ</vt:lpstr>
      <vt:lpstr>STOPIEŃ: 25  ŻYCZLIWOŚĆ, ODPOWIEDZIALNOŚĆ, POMYSŁOWOŚĆ, POCIĄG DO TAJEMNIC, WIARA W SIEBIE, POMOC OTOCZENIA, KONSEKWENCJA, WYSOKA POZYCJA I MAJĄTEK, MIŁOŚĆ DO RODZINY  NEGATYWNE ASPEKTY PLANETY/ STOPNIA LUB JOWISZA:  DESPOTYZM, BRAK ZASAD; MOŻLIWA PRZEDWCZESNA ŚMIERĆ PARTNERA ŻYCIOWEGO LUB BIZNESOWEGO </vt:lpstr>
      <vt:lpstr>STOPIEŃ: 26  PRACOWITOŚĆ, OSTROŻNOŚĆ, UMIEJĘTNOŚĆ PRZEKONYWANIA I WYPOWIEDZI, CIERPLIWOŚĆ I ZROZUMIENIE LOSU, MOŻLIWY SUKCES W ZAWODZIE NIEZWYKŁYM LUB ZWIĄZANYM Z METALEM; SZCZĘŚLIWE MAŁŻEŃSTWO  NEGATYWNE ASPEKTY PLANETY/ STOPNIA LUB URANA:  MOŻLIWE WYPADKI, KATASTROFA, RANY; NALEŻY UNIKAĆ SKUPISK LUDZKICH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67</cp:revision>
  <dcterms:created xsi:type="dcterms:W3CDTF">2023-08-03T15:59:00Z</dcterms:created>
  <dcterms:modified xsi:type="dcterms:W3CDTF">2023-08-16T13:26:25Z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B9E2D308FC784973A1425102EA0FA67B</vt:lpwstr>
  </property>
  <property fmtid="{D5CDD505-2E9C-101B-9397-08002B2CF9AE}" pid="3" name="KSOProductBuildVer">
    <vt:lpwstr>1045-11.2.0.11537</vt:lpwstr>
  </property>
</Properties>
</file>