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accent4">
                <a:lumMod val="20000"/>
                <a:lumOff val="80000"/>
              </a:schemeClr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20750"/>
            <a:ext cx="9144000" cy="5015865"/>
          </a:xfrm>
          <a:solidFill>
            <a:schemeClr val="tx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960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ALGENIB</a:t>
            </a:r>
            <a:br>
              <a:rPr lang="pl-PL" altLang="en-US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00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9°30’ BARAN, </a:t>
            </a:r>
            <a:r>
              <a:rPr lang="pl-PL" altLang="en-US" sz="200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28-30.3</a:t>
            </a:r>
            <a:br>
              <a:rPr lang="pl-PL" altLang="en-US" sz="280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1000" dirty="0">
              <a:ln>
                <a:solidFill>
                  <a:schemeClr val="tx1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accent4">
                <a:lumMod val="20000"/>
                <a:lumOff val="80000"/>
              </a:schemeClr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tx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MARS + MERKURY</a:t>
            </a:r>
            <a:br>
              <a:rPr lang="pl-PL" altLang="en-US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UMYSŁOWY POLOT, DAR PERSWAZJI I WYPOWIEDZI, SILNA WOLA, DETERMINACJA.</a:t>
            </a:r>
            <a:b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WALECZNOŚĆ I ŻĄDZA WIEDZY </a:t>
            </a:r>
            <a:r>
              <a:rPr lang="pl-PL" altLang="en-US" sz="222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ASPEKTU</a:t>
            </a:r>
            <a:br>
              <a:rPr lang="pl-PL" altLang="en-US" sz="222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200" dirty="0"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2020" y="26987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accent4">
                <a:lumMod val="20000"/>
                <a:lumOff val="80000"/>
              </a:schemeClr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tx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</a:t>
            </a:r>
            <a:br>
              <a:rPr lang="pl-PL" altLang="en-US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OGROMNA ENERGIA, ODWAGA, WIARA W SIEBIE; AGRESJA; WYBITNY PIONIER </a:t>
            </a:r>
            <a:r>
              <a:rPr lang="pl-PL" altLang="en-US" sz="222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MARSA</a:t>
            </a:r>
            <a:b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DRUGA PIĄTKA:</a:t>
            </a:r>
            <a:b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SAMOZADOWOLENIE, BRAWURA, PAMIĘTLIWOŚĆ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200" dirty="0">
              <a:ln>
                <a:solidFill>
                  <a:schemeClr val="tx1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accent4">
                <a:lumMod val="20000"/>
                <a:lumOff val="80000"/>
              </a:schemeClr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tx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8</a:t>
            </a:r>
            <a:br>
              <a:rPr lang="pl-PL" altLang="en-US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ENERGIA, ODWAGA, OPANOWANIE, DUMA, AMBICJA, PRZEBIEGŁOŚĆ, SIŁA PERSWAZJI, NIEZALEŻNOŚĆ, RYZYKO, PRZYGODY; WIERNY PRZYJACIEL - OKRUTNY WRÓG</a:t>
            </a:r>
            <a:b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SŁOŃCA:</a:t>
            </a:r>
            <a:br>
              <a:rPr lang="pl-PL" altLang="en-US" sz="222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ZAWYŻONA SAMOOCENA, POGARDA, AMORALNOŚĆ, BRAK LITOŚCI</a:t>
            </a:r>
            <a:endParaRPr lang="pl-PL" altLang="en-US" sz="1110" dirty="0">
              <a:ln>
                <a:solidFill>
                  <a:schemeClr val="tx1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83030" y="77597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accent4">
                <a:lumMod val="20000"/>
                <a:lumOff val="80000"/>
              </a:schemeClr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tx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9</a:t>
            </a:r>
            <a:br>
              <a:rPr lang="pl-PL" altLang="en-US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SPRAWIEDLIWOŚĆ, KREATYWNOŚĆ, LOGIKA, DYPLOMACJA, DUŻY POTENCJAŁ - SUKCES, PRESTIŻ, SZCZEGÓLNIE NA POLU NAUKI, FILOZOFII, RELIGII CZY SZTUKI</a:t>
            </a:r>
            <a:b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WENUS:</a:t>
            </a:r>
            <a:br>
              <a:rPr lang="pl-PL" altLang="en-US" sz="222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SAMOWOLA, NADUŻYWANIE WŁADZY, UTRATA WOLNOŚCI LUB POZYCJI, PRZEDWCZESNA ŚMIERĆ </a:t>
            </a:r>
            <a:r>
              <a:rPr lang="pl-PL" altLang="en-US" sz="2220" dirty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(CHOROBA, PRZEMOC LUB SAMOBÓJSTWO)</a:t>
            </a:r>
            <a:endParaRPr lang="pl-PL" altLang="en-US" sz="1110" dirty="0">
              <a:ln>
                <a:solidFill>
                  <a:schemeClr val="tx1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83030" y="77597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987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ALGENIB  POZYCJA: OK. 9°50’ BARAN, URODZENI 28-30.3 </vt:lpstr>
      <vt:lpstr>NATURA: MARS + MERKURY  UMYSŁOWY POLOT, DAR PERSWAZJI I WYPOWIEDZI, SILNA WOLA, DETERMINACJA.  KONIUNKCJA ZE SŁOŃCEM:  WALECZNOŚĆ I ŻĄDZA WIEDZY - DZIEDZINĘ WSKAŻE DOM NATALNY ASPEKTU </vt:lpstr>
      <vt:lpstr>DEKANAT: I  OGROMNA ENERGIA, ODWAGA, WIARA W SIEBIE; AGRESJA; WYBITNY PIONIER - DZIEDZINĘ WSKAŻE DOM NATALNY MARSA  DRUGA PIĄTKA:  SAMOZADOWOLENIE, BRAWURA, PAMIĘTLIWOŚĆ </vt:lpstr>
      <vt:lpstr>STOPIEŃ: 8  ENERGIA, ODWAGA, OPANOWANIE, DUMA, AMBICJA, PRZEBIEGŁOŚĆ, SIŁA PERSWAZJI, NIEZALEŻNOŚĆ, RYZYKO, PRZYGODY; WIERNY PRZYJACIEL - OKRUTNY WRÓG  NEGATYWNE ASPEKTY PLANETY/ STOPNIA LUB SŁOŃCA:  ZAWYŻONA SAMOOCENA, POGARDA, AMORALNOŚĆ, BRAK LITOŚCI</vt:lpstr>
      <vt:lpstr>STOPIEŃ: 9  SPRAWIEDLIWOŚĆ, KREATYWNOŚĆ, LOGIKA, DYPLOMACJA, DUŻY POTENCJAŁ - SUKCES, PRESTIŻ, SZCZEGÓLNIE NA POLU NAUKI, FILOZOFII, RELIGII CZY SZTUKI  NEGATYWNE ASPEKTY PLANETY/ STOPNIA LUB WENUS:  SAMOWOLA, NADUŻYWANIE WŁADZY, UTRATA WOLNOŚCI LUB POZYCJI, PRZEDWCZESNA ŚMIERĆ (CHOROBA, PRZEMOC LUB SAMOBÓJSTWO)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15</cp:revision>
  <dcterms:created xsi:type="dcterms:W3CDTF">2023-08-03T15:59:00Z</dcterms:created>
  <dcterms:modified xsi:type="dcterms:W3CDTF">2023-08-04T13:30:23Z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A943C43C69194DDA9B54E97563514036</vt:lpwstr>
  </property>
  <property fmtid="{D5CDD505-2E9C-101B-9397-08002B2CF9AE}" pid="3" name="KSOProductBuildVer">
    <vt:lpwstr>1045-11.2.0.11537</vt:lpwstr>
  </property>
</Properties>
</file>