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93" r:id="rId5"/>
    <p:sldId id="294" r:id="rId6"/>
    <p:sldId id="300" r:id="rId7"/>
    <p:sldId id="301" r:id="rId8"/>
    <p:sldId id="302" r:id="rId9"/>
    <p:sldId id="304" r:id="rId10"/>
    <p:sldId id="3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457"/>
    <a:srgbClr val="DA2430"/>
    <a:srgbClr val="E61866"/>
    <a:srgbClr val="DF1F70"/>
    <a:srgbClr val="D12D8E"/>
    <a:srgbClr val="237D8D"/>
    <a:srgbClr val="B6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tx1"/>
            </a:gs>
            <a:gs pos="25000">
              <a:schemeClr val="tx1"/>
            </a:gs>
            <a:gs pos="88000">
              <a:schemeClr val="tx1"/>
            </a:gs>
            <a:gs pos="78000">
              <a:srgbClr val="FF0000"/>
            </a:gs>
            <a:gs pos="15000">
              <a:srgbClr val="FF0000"/>
            </a:gs>
            <a:gs pos="69000">
              <a:schemeClr val="tx1"/>
            </a:gs>
            <a:gs pos="59000">
              <a:srgbClr val="FF0000"/>
            </a:gs>
            <a:gs pos="38000">
              <a:srgbClr val="FF0000"/>
            </a:gs>
            <a:gs pos="96000">
              <a:srgbClr val="FF0000"/>
            </a:gs>
            <a:gs pos="47000">
              <a:schemeClr val="tx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Tranzyty Saturna  do Marsa</a:t>
            </a:r>
            <a:b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Astrologiczna interpretacja pięciu głównych tranzytów Saturna do Marsa: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Koniunkcja, Opozycja, Trygon, Kwadratura, Sekstyl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5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8923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Saturn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Konieczność, dysycplina, struktura, nauka przez doświadczenie trudów życia.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Ograniczenia, solidność i odpowiedzialność przed sobą oraz społecznością.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Baza, podstawa, fundament - w każdym znaczeniu.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Nakładanie limitów, ograniczeń, ustalanie i przestrzeganie zasad (które można dostosować).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Przedstawiciele władz, w każdym środodwisku.</a:t>
            </a: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030" y="304800"/>
            <a:ext cx="1151255" cy="1153795"/>
          </a:xfrm>
          <a:prstGeom prst="rect">
            <a:avLst/>
          </a:prstGeom>
        </p:spPr>
      </p:pic>
      <p:pic>
        <p:nvPicPr>
          <p:cNvPr id="8" name="Obraz 7" descr="pngwing.com (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65" y="410210"/>
            <a:ext cx="1249045" cy="1683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Mars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Niezależność, energia, ambicja, siła, odwaga, agresja, egoizm, bezwględność.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Dążenie do zaspokojenia, też przez przymus.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Władza, przywódctwo, działanie - cel uświęca środki.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„</a:t>
            </a: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Biegnę, nie wiem, dokąd, ale muszę wygrać</a:t>
            </a: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.”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45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3" name="Obraz 2" descr="kindpng_1424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165" y="456565"/>
            <a:ext cx="1248410" cy="12484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tx1"/>
            </a:gs>
            <a:gs pos="25000">
              <a:schemeClr val="tx1"/>
            </a:gs>
            <a:gs pos="88000">
              <a:schemeClr val="tx1"/>
            </a:gs>
            <a:gs pos="78000">
              <a:srgbClr val="FF0000"/>
            </a:gs>
            <a:gs pos="15000">
              <a:srgbClr val="FF0000"/>
            </a:gs>
            <a:gs pos="69000">
              <a:schemeClr val="tx1"/>
            </a:gs>
            <a:gs pos="59000">
              <a:srgbClr val="FF0000"/>
            </a:gs>
            <a:gs pos="38000">
              <a:srgbClr val="FF0000"/>
            </a:gs>
            <a:gs pos="96000">
              <a:srgbClr val="FF0000"/>
            </a:gs>
            <a:gs pos="47000">
              <a:schemeClr val="tx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</a:t>
            </a:r>
            <a:b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Albo wielka frustracja i zmarnowanie energii (choroba), albo kontrolowane wykorzystanie tej energii, ogromny wysiłek na rzecz pokaźnego osiągnięcia - musi być konkretne, o wąskim spektrum, nie spektakularne.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Przeszkody: ludzie i okoliczoności, obowiązki i ograniczenia.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Obcesowy sposób bycia, awantury.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8923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tx1"/>
            </a:gs>
            <a:gs pos="25000">
              <a:schemeClr val="tx1"/>
            </a:gs>
            <a:gs pos="88000">
              <a:schemeClr val="tx1"/>
            </a:gs>
            <a:gs pos="78000">
              <a:srgbClr val="FF0000"/>
            </a:gs>
            <a:gs pos="15000">
              <a:srgbClr val="FF0000"/>
            </a:gs>
            <a:gs pos="69000">
              <a:schemeClr val="tx1"/>
            </a:gs>
            <a:gs pos="59000">
              <a:srgbClr val="FF0000"/>
            </a:gs>
            <a:gs pos="38000">
              <a:srgbClr val="FF0000"/>
            </a:gs>
            <a:gs pos="96000">
              <a:srgbClr val="FF0000"/>
            </a:gs>
            <a:gs pos="47000">
              <a:schemeClr val="tx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Opozycja</a:t>
            </a:r>
            <a:b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Przeszkody i blokady: ludzie i okoliczoności, obowiązki i ograniczenia.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</a:t>
            </a: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ielka frustracja, brak ujścia dla nagromadzonej energii, gotowanie się w środku.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Potrzeba znalezienia sposobu na rozładowanie emocji, duszenie ich doprowadzi do nieszczęścia.</a:t>
            </a: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8923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tx1"/>
            </a:gs>
            <a:gs pos="25000">
              <a:schemeClr val="tx1"/>
            </a:gs>
            <a:gs pos="88000">
              <a:schemeClr val="tx1"/>
            </a:gs>
            <a:gs pos="78000">
              <a:srgbClr val="FF0000"/>
            </a:gs>
            <a:gs pos="15000">
              <a:srgbClr val="FF0000"/>
            </a:gs>
            <a:gs pos="69000">
              <a:schemeClr val="tx1"/>
            </a:gs>
            <a:gs pos="59000">
              <a:srgbClr val="FF0000"/>
            </a:gs>
            <a:gs pos="38000">
              <a:srgbClr val="FF0000"/>
            </a:gs>
            <a:gs pos="96000">
              <a:srgbClr val="FF0000"/>
            </a:gs>
            <a:gs pos="47000">
              <a:schemeClr val="tx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Trygon</a:t>
            </a:r>
            <a:b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Skupienie, cierpliwość, skromność, wytrwałość i samodyscyplina pomogą zrealizować wielki plan, o ile podzielisz go na małe kroki i skupisz się na detalach.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Dobry moment na pracę z metalem, budowanie i projektowanie</a:t>
            </a: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Postawa opanowania i siły wzbudzi szacunek, ale nie licz na spektakularne sukcesy.</a:t>
            </a: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8923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tx1"/>
            </a:gs>
            <a:gs pos="25000">
              <a:schemeClr val="tx1"/>
            </a:gs>
            <a:gs pos="88000">
              <a:schemeClr val="tx1"/>
            </a:gs>
            <a:gs pos="78000">
              <a:srgbClr val="FF0000"/>
            </a:gs>
            <a:gs pos="15000">
              <a:srgbClr val="FF0000"/>
            </a:gs>
            <a:gs pos="69000">
              <a:schemeClr val="tx1"/>
            </a:gs>
            <a:gs pos="59000">
              <a:srgbClr val="FF0000"/>
            </a:gs>
            <a:gs pos="38000">
              <a:srgbClr val="FF0000"/>
            </a:gs>
            <a:gs pos="96000">
              <a:srgbClr val="FF0000"/>
            </a:gs>
            <a:gs pos="47000">
              <a:schemeClr val="tx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Kwadratura</a:t>
            </a:r>
            <a:b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Przeszkody w realizacji ambicji - plany innych, ich obawy o własną pozycję (dotyczy głównie pracy i stosunków spoełecznych, ale dom urodzeniowego Słońca wskaże dokładnie).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</a:t>
            </a: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ielka frustracja wyrażana w codziennych relacjach zrazi do Ciebie ludzi.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Czasem trzeba się pogodzić z porażką - ten okres minie i nadejdzie lepszy.</a:t>
            </a: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8923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tx1"/>
            </a:gs>
            <a:gs pos="25000">
              <a:schemeClr val="tx1"/>
            </a:gs>
            <a:gs pos="88000">
              <a:schemeClr val="tx1"/>
            </a:gs>
            <a:gs pos="78000">
              <a:srgbClr val="FF0000"/>
            </a:gs>
            <a:gs pos="15000">
              <a:srgbClr val="FF0000"/>
            </a:gs>
            <a:gs pos="69000">
              <a:schemeClr val="tx1"/>
            </a:gs>
            <a:gs pos="59000">
              <a:srgbClr val="FF0000"/>
            </a:gs>
            <a:gs pos="38000">
              <a:srgbClr val="FF0000"/>
            </a:gs>
            <a:gs pos="96000">
              <a:srgbClr val="FF0000"/>
            </a:gs>
            <a:gs pos="47000">
              <a:schemeClr val="tx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Sekstyl</a:t>
            </a:r>
            <a:br>
              <a:rPr lang="pl-PL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Cierpliwość, precyzja, pokora, wytrwałość i samodyscyplina pomogą dużo osiągnąć, albo w pracy, albo w dziedzinie domu urodzeniowego Słońca.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Dobry moment na pracę z metalem, budowanie i projektowanie</a:t>
            </a: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.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Postawa opanowania i pracowitość wzbudzi szacunek, ale nie licz na spektakularne sukcesy.</a:t>
            </a: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8923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2226</Words>
  <Application>WPS Presentation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Constantia</vt:lpstr>
      <vt:lpstr>Microsoft YaHei</vt:lpstr>
      <vt:lpstr>Arial Unicode MS</vt:lpstr>
      <vt:lpstr>Calibri Light</vt:lpstr>
      <vt:lpstr>Calibri</vt:lpstr>
      <vt:lpstr>Office Theme</vt:lpstr>
      <vt:lpstr>Tranzyty Jowisza  do Wenus  Astrologiczna interpretacja pięciu głównych tranzytów Jowisza do Wenus:  Koniunkcja, Opozycja, Trygon, Kwadratura, Sekstyl </vt:lpstr>
      <vt:lpstr>Jowisz  Rozwój i ekspansja, planeta kojarzona ze szczęściem, pomyślnością, dostatkiem, ale też podróżami i duchowością oraz religią. Dążenie do jedności z wszechświatem. Odkrywanie nieznanego - w każdym sensie i obszarze życia. Nauka na wyższym poziomie. Przekraczanie limitów, optymizm, radość, wspaniałomyślność, ale też przesada, pycha. Wiara w siebie musi iść w parze z wysiłkiem i rozsądkiem. </vt:lpstr>
      <vt:lpstr>Wenus  Siła przyciągania, w każdym tego słowa znaczeniu, relacje międzyludzkie, w tym miłość. Dążenie do jedności z drugim człowiekiem. Kreatywność, sztuka, piękno; „małe szczęście”. To, co cenne, zarówno w sferze materialnej, jak i duchowej: wartości, nadzieje, przyjemności, ale też pieniądze. Przesadna pobłażliwość i ugodowość, akceptacja wad. </vt:lpstr>
      <vt:lpstr>Tranzyty Saturna  do Marsa  Astrologiczna interpretacja pięciu głównych tranzytów Saturna do Marsa:  Koniunkcja, Opozycja, Trygon, Kwadratura, Sekstyl </vt:lpstr>
      <vt:lpstr>Koniunkcja  Albo wielka frustracja i zmarnowanie energii (choroba), albo kontrolowane wykorzystanie tej energii, ogromny wysiłek na rzecz pokaźnego osiągnięcia - musi być konkretne, o wąskim spektrum, nie spektakularne. Przeszkody: ludzie i okoliczoności, obowiązki i ograniczenia. Obcesowy sposób bycia, awantury. </vt:lpstr>
      <vt:lpstr>Opozycja  Przeszkody i blokady: ludzie i okoliczoności, obowiązki i ograniczenia. Wielka frustracja, brak ujścia dla nagromadzonej energii, gotowanie się w środku. Potrzeba znalezienia sposobu na rozładowanie emocji, duszenie ich doprowadzi do nieszczęścia.</vt:lpstr>
      <vt:lpstr>Opozycja  Przeszkody i blokady: ludzie i okoliczoności, obowiązki i ograniczenia. Wielka frustracja, brak ujścia dla nagromadzonej energii, gotowanie się w środku. Potrzeba znalezienia sposobu na rozładowanie emocji, duszenie ich doprowadzi do nieszczęścia.</vt:lpstr>
      <vt:lpstr>Trygon  Skupienie, cierpliwość, skromność, wytrwałość i samodyscyplina pomogą zrealizować wielki plan, o ile podzielisz go na małe kroki i skupisz się na detalach. Dobry moment na pracę z metalem, budowanie i projektowanie. Postawa opanowania i siły wzbudzi szacunek, ale nie licz na spektakularne sukcesy.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DWUDZIESTY TRZECI  Cyklu Księżyca 03:31 13.4 - 04:10 14.4 </dc:title>
  <dc:creator/>
  <cp:lastModifiedBy>Anna k</cp:lastModifiedBy>
  <cp:revision>112</cp:revision>
  <dcterms:created xsi:type="dcterms:W3CDTF">2023-04-18T15:03:00Z</dcterms:created>
  <dcterms:modified xsi:type="dcterms:W3CDTF">2023-07-12T20:14:49Z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5569779A52804018B7C37047E3503697</vt:lpwstr>
  </property>
  <property fmtid="{D5CDD505-2E9C-101B-9397-08002B2CF9AE}" pid="3" name="KSOProductBuildVer">
    <vt:lpwstr>1045-11.2.0.11537</vt:lpwstr>
  </property>
</Properties>
</file>