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0" r:id="rId3"/>
    <p:sldId id="293" r:id="rId5"/>
    <p:sldId id="294" r:id="rId6"/>
    <p:sldId id="295" r:id="rId7"/>
    <p:sldId id="296" r:id="rId8"/>
    <p:sldId id="297" r:id="rId9"/>
    <p:sldId id="298" r:id="rId10"/>
    <p:sldId id="29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2457"/>
    <a:srgbClr val="DA2430"/>
    <a:srgbClr val="E61866"/>
    <a:srgbClr val="DF1F70"/>
    <a:srgbClr val="D12D8E"/>
    <a:srgbClr val="237D8D"/>
    <a:srgbClr val="B60A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accent2"/>
            </a:gs>
            <a:gs pos="25000">
              <a:schemeClr val="accent2"/>
            </a:gs>
            <a:gs pos="88000">
              <a:schemeClr val="accent2"/>
            </a:gs>
            <a:gs pos="78000">
              <a:srgbClr val="DA2430"/>
            </a:gs>
            <a:gs pos="15000">
              <a:srgbClr val="DA2430"/>
            </a:gs>
            <a:gs pos="69000">
              <a:schemeClr val="accent2"/>
            </a:gs>
            <a:gs pos="59000">
              <a:srgbClr val="DA2430"/>
            </a:gs>
            <a:gs pos="38000">
              <a:srgbClr val="DA2430"/>
            </a:gs>
            <a:gs pos="96000">
              <a:srgbClr val="DA2430"/>
            </a:gs>
            <a:gs pos="47000">
              <a:schemeClr val="accent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Tranzyty Jowisza  do Wenus</a:t>
            </a:r>
            <a:br>
              <a:rPr lang="pl-PL" altLang="en-U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Astrologiczna interpretacja pięciu głównych tranzytów Jowisza do Wenus: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Koniunkcja, Opozycja, Trygon, Kwadratura, Sekstyl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5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24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Jowisz</a:t>
            </a:r>
            <a:b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Rozwój i ekspansja, planeta kojarzona ze szczęściem, pomyślnością, dostatkiem, ale też podróżami i duchowością oraz religią.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Dążenie do jedności z wszechświatem.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Odkrywanie nieznanego - w każdym sensie i obszarze życia.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Nauka na wyższym poziomie.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Przekraczanie limitów, optymizm, radość, wspaniałomyślność, ale też przesada, pycha.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DA2457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Wiara w siebie musi iść w parze z wysiłkiem i rozsądkiem.</a:t>
            </a:r>
            <a:br>
              <a:rPr lang="pl-PL" alt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jupiter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12730" y="491490"/>
            <a:ext cx="1557655" cy="1557655"/>
          </a:xfrm>
          <a:prstGeom prst="rect">
            <a:avLst/>
          </a:prstGeom>
        </p:spPr>
      </p:pic>
      <p:pic>
        <p:nvPicPr>
          <p:cNvPr id="4" name="Obraz 3" descr="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Wenus</a:t>
            </a:r>
            <a:b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Siła przyciągania, w każdym tego słowa znaczeniu, relacje międzyludzkie, w tym miłość.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Dążenie do jedności z drugim człowiekiem.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Kreatywność, sztuka, piękno; „małe szczęście”.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To, co cenne, zarówno w sferze materialnej, jak i duchowej: wartości, nadzieje, przyjemności, ale też pieniądze.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Przesadna pobłażliwość i ugodowość, akceptacja wad.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4" name="Obraz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  <p:pic>
        <p:nvPicPr>
          <p:cNvPr id="5" name="Obraz 4" descr="kindpng_14004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1845" y="640715"/>
            <a:ext cx="894080" cy="1532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accent2"/>
            </a:gs>
            <a:gs pos="25000">
              <a:schemeClr val="accent2"/>
            </a:gs>
            <a:gs pos="88000">
              <a:schemeClr val="accent2"/>
            </a:gs>
            <a:gs pos="78000">
              <a:srgbClr val="DA2430"/>
            </a:gs>
            <a:gs pos="15000">
              <a:srgbClr val="DA2430"/>
            </a:gs>
            <a:gs pos="69000">
              <a:schemeClr val="accent2"/>
            </a:gs>
            <a:gs pos="59000">
              <a:srgbClr val="DA2430"/>
            </a:gs>
            <a:gs pos="38000">
              <a:srgbClr val="DA2430"/>
            </a:gs>
            <a:gs pos="96000">
              <a:srgbClr val="DA2430"/>
            </a:gs>
            <a:gs pos="47000">
              <a:schemeClr val="accent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5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</a:t>
            </a:r>
            <a:b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Rozkwit miłości - w istniejącym związku, lub początek nowego - ekscytującego i trwałego.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Bujne życie towarzyskie - duża popularność.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Potrzeba piękna - zakupy odzieży lub dekoracji; uwaga na przesadę!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Możliwe zyski finansowe, ale trzeba znowu uważać, żeby nie przesadzić z testowaniem losu!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4" name="Obraz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accent2"/>
            </a:gs>
            <a:gs pos="25000">
              <a:schemeClr val="accent2"/>
            </a:gs>
            <a:gs pos="88000">
              <a:schemeClr val="accent2"/>
            </a:gs>
            <a:gs pos="78000">
              <a:srgbClr val="DA2430"/>
            </a:gs>
            <a:gs pos="15000">
              <a:srgbClr val="DA2430"/>
            </a:gs>
            <a:gs pos="69000">
              <a:schemeClr val="accent2"/>
            </a:gs>
            <a:gs pos="59000">
              <a:srgbClr val="DA2430"/>
            </a:gs>
            <a:gs pos="38000">
              <a:srgbClr val="DA2430"/>
            </a:gs>
            <a:gs pos="96000">
              <a:srgbClr val="DA2430"/>
            </a:gs>
            <a:gs pos="47000">
              <a:schemeClr val="accent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5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Opozycja</a:t>
            </a:r>
            <a:b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Rozkwit miłości - szczególnie dla samotnych, możliwość stworzenia bardzo ważnego związku.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Potrzeba piękna - inwestycje w sztukę </a:t>
            </a: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mogą się opłacić, ale tylko przy zachowaniu ostrożności i umiaru!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Ogólne dążenie do zaspokajania wszelkich, swoich potrzeb - brak umiaru to straty finansowe, a nadmiar jedzenia - to wzrost wagi, itp.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4" name="Obraz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accent2"/>
            </a:gs>
            <a:gs pos="25000">
              <a:schemeClr val="accent2"/>
            </a:gs>
            <a:gs pos="88000">
              <a:schemeClr val="accent2"/>
            </a:gs>
            <a:gs pos="78000">
              <a:srgbClr val="DA2430"/>
            </a:gs>
            <a:gs pos="15000">
              <a:srgbClr val="DA2430"/>
            </a:gs>
            <a:gs pos="69000">
              <a:schemeClr val="accent2"/>
            </a:gs>
            <a:gs pos="59000">
              <a:srgbClr val="DA2430"/>
            </a:gs>
            <a:gs pos="38000">
              <a:srgbClr val="DA2430"/>
            </a:gs>
            <a:gs pos="96000">
              <a:srgbClr val="DA2430"/>
            </a:gs>
            <a:gs pos="47000">
              <a:schemeClr val="accent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5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Trygon</a:t>
            </a:r>
            <a:b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Ogólnie doskonały nastrój i samopoczucie.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Bujne życie towarzyskie - bezinteresowne przysługi.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Potrzeba piękna - inwestycja w sztukę, ale uwaga na gust i przesadę!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Możliwe zyski finansowe, ale bardziej prawdopodobne wydatki przez szeroki gest - znowu pułapką jest przesada!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Czas na wakacje i ładowanie baterii.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4" name="Obraz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accent2"/>
            </a:gs>
            <a:gs pos="25000">
              <a:schemeClr val="accent2"/>
            </a:gs>
            <a:gs pos="88000">
              <a:schemeClr val="accent2"/>
            </a:gs>
            <a:gs pos="78000">
              <a:srgbClr val="DA2430"/>
            </a:gs>
            <a:gs pos="15000">
              <a:srgbClr val="DA2430"/>
            </a:gs>
            <a:gs pos="69000">
              <a:schemeClr val="accent2"/>
            </a:gs>
            <a:gs pos="59000">
              <a:srgbClr val="DA2430"/>
            </a:gs>
            <a:gs pos="38000">
              <a:srgbClr val="DA2430"/>
            </a:gs>
            <a:gs pos="96000">
              <a:srgbClr val="DA2430"/>
            </a:gs>
            <a:gs pos="47000">
              <a:schemeClr val="accent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5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Kwadratura</a:t>
            </a:r>
            <a:b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Głęboka potrzeba dzielenia się miłością, choć czasem odczuwana pasywnie.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Możliwość stworzenia bardzo ważnego związku - mądrość i dojrzałość.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Uwaga na zbyt emocjonalne zachowania!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Potrzeba piękna - inwestycje w sztukę </a:t>
            </a: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mogą się opłacić, ale tylko przy zachowaniu ostrożności i umiaru!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3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4" name="Obraz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accent2"/>
            </a:gs>
            <a:gs pos="25000">
              <a:schemeClr val="accent2"/>
            </a:gs>
            <a:gs pos="88000">
              <a:schemeClr val="accent2"/>
            </a:gs>
            <a:gs pos="78000">
              <a:srgbClr val="DA2430"/>
            </a:gs>
            <a:gs pos="15000">
              <a:srgbClr val="DA2430"/>
            </a:gs>
            <a:gs pos="69000">
              <a:schemeClr val="accent2"/>
            </a:gs>
            <a:gs pos="59000">
              <a:srgbClr val="DA2430"/>
            </a:gs>
            <a:gs pos="38000">
              <a:srgbClr val="DA2430"/>
            </a:gs>
            <a:gs pos="96000">
              <a:srgbClr val="DA2430"/>
            </a:gs>
            <a:gs pos="47000">
              <a:schemeClr val="accent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5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Sekstyl</a:t>
            </a:r>
            <a:br>
              <a:rPr lang="pl-PL" altLang="en-US" sz="8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Ogólnie doskonały nastrój i samopoczucie.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Bujne życie towarzyskie - możliwy bardzo ważny związek romantyczny.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Potrzeba piękna - inwestycja w sztukę, ale uwaga na gust i przesadę!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Możliwe zyski finansowe, ale bardziej prawdopodobne wydatki przez szeroki gest - znowu pułapką jest przesada!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Czas na wakacje i ładowanie baterii.</a:t>
            </a:r>
            <a:br>
              <a:rPr lang="pl-PL" altLang="en-US" sz="366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611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4" name="Obraz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2487</Words>
  <Application>WPS Presentation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Constantia</vt:lpstr>
      <vt:lpstr>Microsoft YaHei</vt:lpstr>
      <vt:lpstr>Arial Unicode MS</vt:lpstr>
      <vt:lpstr>Calibri Light</vt:lpstr>
      <vt:lpstr>Calibri</vt:lpstr>
      <vt:lpstr>Office Theme</vt:lpstr>
      <vt:lpstr>Jowisz - prognoza 2023/4  Rak i Ryby  Sekstyl Jowisz-Słońce  Dotyczy urodzonych 26 czerwca - 8 lipca     i 23 lutego - 7 marca, każdego roku </vt:lpstr>
      <vt:lpstr>Tranzyty Jowisza do Wenus  Astrologiczna interpretacja pięciu głównych tranzytów Jowisza do Wenus:  Koniunkcja, Opozycja, Trygon, Kwadratura, Sekstyl </vt:lpstr>
      <vt:lpstr>Jowisz  Rozwój i ekspansja, planeta kojarzona ze szczęściem, pomyślnością, dostatkiem, ale też podróżami i duchowością oraz religią. Odkrywanie nieznanego - w każdym sensie i obszarze życia. Nauka na wyższym poziomie. Przekraczanie limitów, optymizm, radość, wspaniałomyślność, ale też przesada, pycha. Wiara w siebie musi iść w parze z wysiłkiem i rozsądkiem. </vt:lpstr>
      <vt:lpstr>Wenus  Siła przyciągania, w każdym tego słowa znaczeniu, relacje międzyludzkie, w tym miłość. Dążenie do jedności z drugim człowiekiem. Kreatywność, sztuka, piekno; „małe szczęscie”. To, co cenne, zarówno w sferze materialnej, jak i duchowej: wartości, nadzieje, przyjemności, ale też pieniądze. Przesadna pobłażliwość i ugodowość, akceptacja wad. </vt:lpstr>
      <vt:lpstr>Koniunkcja  Rozkwit miłości - w istniejącym związku, lub początek nowego - ekscytującego i trwałego. Bujne życie towarzyskie - duża popularność. Potrzeba piekna - zakupy odzieży lub dekoracji; uwaga na przesadę! Możliwe zyski finansowe (szczególnie teraz - w Byku), ale trzeba znowu uważać, żeby nie przesadzić z testowaniem losu! </vt:lpstr>
      <vt:lpstr>Koniunkcja  Rozkwit miłości - w istniejącym związku, lub początek nowego - ekscytującego i trwałego. Bujne życie towarzyskie - duża popularność. Potrzeba piekna - zakupy odzieży lub dekoracji; uwaga na przesadę! Możliwe zyski finansowe, ale trzeba znowu uważać, żeby nie przesadzić z testowaniem losu! </vt:lpstr>
      <vt:lpstr>Opozycja  Rozkwit miłości - szczególnie dla samotnych, możliwość stworzenia bardzo ważnego związku. Potrzeba piekna - inwestycje w sztukę mogą się opłacić, ale tylko przy zachowaniu ostrożności i umiaru! Ogólne dążenie do zaspokajania wszelkich, swoich potrzeb - brak umiaru to straty finansowe, a nadmiar jedzenia - to wzrost wagi, itp.  </vt:lpstr>
      <vt:lpstr>Trygon  Ogólnie doskonały nastrój i samopoczucie. Bujne życie towarzyskie - bezinteresowne przysługi. Potrzeba piekna - inwestycja w sztukę, ale uwaga na gust i przesadę! Możliwe zyski finansowe, ale bardziej prawdopobne wydatki przez szeroki gest - znowu pułapką jest przesada! Doskonały czas na wakacje i ładowanie baterii.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Dzień DWUDZIESTY TRZECI  Cyklu Księżyca 03:31 13.4 - 04:10 14.4 </dc:title>
  <dc:creator/>
  <cp:lastModifiedBy>Anna k</cp:lastModifiedBy>
  <cp:revision>97</cp:revision>
  <dcterms:created xsi:type="dcterms:W3CDTF">2023-04-18T15:03:00Z</dcterms:created>
  <dcterms:modified xsi:type="dcterms:W3CDTF">2023-07-01T07:53:59Z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4CAC549BB8704BB2866A5319D7020506</vt:lpwstr>
  </property>
  <property fmtid="{D5CDD505-2E9C-101B-9397-08002B2CF9AE}" pid="3" name="KSOProductBuildVer">
    <vt:lpwstr>1045-11.2.0.11537</vt:lpwstr>
  </property>
</Properties>
</file>