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  <p:sldId id="274" r:id="rId5"/>
    <p:sldId id="275" r:id="rId6"/>
    <p:sldId id="265" r:id="rId7"/>
    <p:sldId id="270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0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555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Neptun retrogradacja Ryby 2023</a:t>
            </a:r>
            <a:br>
              <a:rPr lang="pl-PL" altLang="en-US" sz="8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489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Tranzty do Księżyca</a:t>
            </a:r>
            <a:br>
              <a:rPr lang="pl-PL" altLang="en-US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Astrologiczna interpretacja pięciu głównych tranzytów Neptuna do Księżyca:</a:t>
            </a:r>
            <a:br>
              <a:rPr lang="pl-PL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Koniunkcja, Opozycja, Trygon, Kwadratura, Sekstyl</a:t>
            </a:r>
            <a:br>
              <a:rPr lang="pl-PL" altLang="en-US" sz="389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89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72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Neptun</a:t>
            </a:r>
            <a:br>
              <a:rPr lang="pl-PL" altLang="en-US" sz="72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Iluzje, fantazje, marzenia, dezorientacja</a:t>
            </a:r>
            <a:b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Współczucie, empatia, ofiarność</a:t>
            </a:r>
            <a:b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Brak granic i struktur, wszyscy jesteśmy jednością, różne światy się przenikają</a:t>
            </a:r>
            <a:b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Wielka siła twórcza - muzyka, taniec, fotografia, film</a:t>
            </a:r>
            <a:b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Duchowość, religia, okultyzm</a:t>
            </a:r>
            <a:b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Alkohol, narkotyki, leki, używki</a:t>
            </a:r>
            <a:b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  <p:pic>
        <p:nvPicPr>
          <p:cNvPr id="4" name="Obraz 3" descr="Neptu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7025" y="757555"/>
            <a:ext cx="1232535" cy="1427480"/>
          </a:xfrm>
          <a:prstGeom prst="rect">
            <a:avLst/>
          </a:prstGeom>
          <a:ln w="28575" cmpd="sng">
            <a:noFill/>
            <a:prstDash val="solid"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7200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Księżyc</a:t>
            </a:r>
            <a:br>
              <a:rPr lang="pl-PL" altLang="en-US" sz="7200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500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Kobieta, matka, macierzyństwo</a:t>
            </a:r>
            <a:b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Przeszłość, źródło, pochodzenie, korzenie</a:t>
            </a:r>
            <a:b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Rodzina, dom, przodkowie</a:t>
            </a:r>
            <a:b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Podświadomość, uczucia, emocje, pamięć</a:t>
            </a:r>
            <a:b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Nawyki, codzienna rutyna, automatyzm</a:t>
            </a:r>
            <a:b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Publika, zmiana</a:t>
            </a:r>
            <a:br>
              <a:rPr lang="pl-PL" altLang="en-US" sz="4445" b="1" dirty="0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  <p:pic>
        <p:nvPicPr>
          <p:cNvPr id="28" name="Obraz 27" descr="pngfind.com-moonshine-jug-png-52341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7330" y="1705610"/>
            <a:ext cx="1029335" cy="13512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43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Koniunkcja:</a:t>
            </a:r>
            <a:br>
              <a:rPr lang="pl-PL" altLang="en-US" sz="8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wielkie zmiany natury emocjonalnej w życiu osobistym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wzrost odczuwania otoczenia, nie-rozumnego postrzegania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zagubienie z powodu braku logiki odczuć intuicyjnych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Pułapki: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silne zauroczenie kimś nieodpowiednim, albo jakąś utopijną ideą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błędne odbieranie własnych uczuć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 uciekaj w marzenia - masz teraz niesamowitą intuicję, naucz się z niej korzystać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 próbuj zrozumieć uczuć  - wschłuchaj się w nie duszą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43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Opozycja:</a:t>
            </a:r>
            <a:br>
              <a:rPr lang="pl-PL" altLang="en-US" sz="8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dziwne nastroje, obsesje, chęć ucieczki od świata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wypaczone, życzeniowe postrzeganie rzeczywistości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błędne odbieranie intuicji, też przy ocenie innych ludzi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problemy w rodzinie lub w relacjach z kobietami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Pułapki: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silne zauroczenie kimś nieodpowiednim przez błędną ocenę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pośwęcenie sił i środków na osobę tego niewartą przez współczucie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 podejmuj teraz żadnych, ważnych decyzji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unikaj „ofiar losu” - nie każdemu można pomóc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3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Trygon:</a:t>
            </a:r>
            <a:br>
              <a:rPr lang="pl-PL" altLang="en-US" sz="8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doskonała, niezawodna intuicja - czytasz w myślach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większe współczucie dla innych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idealna, platoniczna miłość - może stać się przyjaźnią na całe życie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okres twórczy dla artystów, możliwe zainteresowanie okultyzmem, albo astrologią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 pomagaj nikomu na siłę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poszukaj swoich talentów artystycznych - to czas na ich rozwijanie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43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Kwadratura:</a:t>
            </a:r>
            <a:br>
              <a:rPr lang="pl-PL" altLang="en-US" sz="43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dziwne i zmienne nastroje, niepewność, słaba intuicja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ogromna, szkodliwa dla Ciebie, empatia, uleganie wpływom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problemy w rodzinie lub w relacjach z kobietami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Pułapki: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silne zauroczenie, wielka fascynacja - potem rozczarowanie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utrata kontroli nad życiem 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Wskazówki: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nie podejmuj teraz żadnych, ważnych decyzji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unikaj ludzi toksycznych - nieświadomie nimi „przesiąkniesz”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43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Sekstyl:</a:t>
            </a:r>
            <a:br>
              <a:rPr lang="pl-PL" altLang="en-US" sz="8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1D89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doskonała, niezawodna intuicja - czytasz w myślach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wzmożona empatia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przedkładanie uczuć nad rozsądek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okres twórczy dla artystów, możliwe zainteresowanie okultyzmem, albo astrologią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romantyczna fascynacja kobietą - ideałem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</a:t>
            </a: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nikaj ludzi toksycznych, bo łatwo przejmiesz ich nastrój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marzenia i wyobraźnia są potrzebne, ale nie zapominaj o życiu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poszukaj swoich talentów artystycznych - to czas na ich rozwijanie</a:t>
            </a:r>
            <a:br>
              <a:rPr lang="pl-PL" altLang="en-US" sz="35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2709</Words>
  <Application>WPS Presentation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Constantia</vt:lpstr>
      <vt:lpstr>Microsoft YaHei</vt:lpstr>
      <vt:lpstr>Arial Unicode MS</vt:lpstr>
      <vt:lpstr>Calibri Light</vt:lpstr>
      <vt:lpstr>Calibri</vt:lpstr>
      <vt:lpstr>Office Theme</vt:lpstr>
      <vt:lpstr>Neptun retrogradacja Ryby 2023  Tranzty do Księżyca  Astrologiczna interpretacja pięciu głównych tranzytów Neptuna do Księżyca:  Koniunkcja, Opozycja, Trygon, Kwadratura, Sekstyl </vt:lpstr>
      <vt:lpstr>Neptun  Iluzje, fantazje, marzenia, dezorientacja Współczucie, empatia, ofiarność Brak granic i struktur, wszyscy jesteśmy jednością, różne światy się przenikają Wielka siła twórcza - muzyka, taniec, fotografia, film Duchowość, religia, okultyzm Alkohol, narkotyki, leki, używki </vt:lpstr>
      <vt:lpstr>Księżyc  Kobieta, matka, macierzyństwo Przeszłość, źródło, pochodzenie, korzenie Rodzina, dom, przodkowie Podświadomość, uczucia, emocje, pamięć Nawyki, codzienna rutyna, automatyzm Publika, zmiana Alkohol, narkotyki, leki, używki </vt:lpstr>
      <vt:lpstr>Koniunkcja:  wielkie zmiany natury emocjonalnej w życiu osobistym wzrost odczuwania otoczenia, nie-rozumnego postrzegania zagubienie z powodu braku logiki odczuć intuicyjnych  Pułapki: silne zauroczenie kimś nieodpowiednim, albo jakąś utopijną ideą błędne odbieranie własnych uczuć  Wskazówki: nie uciekaj w marzenia - masz teraz niesamowitą intuicję, naucz się z niej korzystać nie próbuj zrozumieć uczuć  - wschłuchaj się w nie duszą </vt:lpstr>
      <vt:lpstr>Opozycja:  dziwne nastroje, obsesje, chęć ucieczki od świata wypaczone, życzeniowe postrzeganie rzeczywistości błędne odbieranie intuicji, też przy ocenie innych ludzi problemy w rodzinie lub w relacjach z kobietami  Pułapki: silne zauroczenie kimś nieodpowiednim przez błędną ocenę pośwęcenie sił i środków na osobę tego niewartą przez współczucie  Wskazówki: nie podejmuj teraz żadnych, ważnych decyzji unikaj „ofiar losu” - nie każdemu można pomóc </vt:lpstr>
      <vt:lpstr>Trygon:  doskonała, niezawodna intuicja - czytasz w myślach większe współczucie dla innych idealna, platoniczna miłość - może stać się przyjaźnią na całe życie okres twórczy dla artystów, możliwe zainteresowanie okultyzmem, albo astrologią   Wskazówki: nie pomagaj nikomu na siłę poszukaj swoich talentów artystycznych - to czas na ich rozwijanie </vt:lpstr>
      <vt:lpstr>Kwadratura:   dziwne i zmienne nastroje, niepewność, słaba intuicja ogromna, szkodliwa dla Ciebie, empatia, uleganie wpływom problemy w rodzinie lub w relacjach z kobietami  Pułapki: silne zauroczenie, wielka fascynacja - potem rozczarowanie utrata kontroli nad życiem   Wskazówki: nie podejmuj teraz żadnych, ważnych decyzji unikaj ludzi toksycznych - nieświadomie nimi „przesiąkniesz” </vt:lpstr>
      <vt:lpstr>Sekstyl:  doskonała, niezawodna intuicja - czytasz w myślach wzmożona empatia przedkładanie uczuć nad rozsądek okres twórczy dla artystów, możliwe zainteresowanie okultyzmem, albo astrologią romantyczna fascynacja kobietą - ideałem   Wskazówki: unikaj ludzi toksycznych, bo łatwo przejmiesz ich nastrój marzenia i wyobraźnia są potrzebne, ale nie zapominaj o życiu poszukaj swoich talentów artystycznych - to czas na ich rozwijanie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Dzień DWUDZIESTY TRZECI  Cyklu Księżyca 03:31 13.4 - 04:10 14.4 </dc:title>
  <dc:creator/>
  <cp:lastModifiedBy>Anna k</cp:lastModifiedBy>
  <cp:revision>58</cp:revision>
  <dcterms:created xsi:type="dcterms:W3CDTF">2023-04-18T15:03:00Z</dcterms:created>
  <dcterms:modified xsi:type="dcterms:W3CDTF">2023-05-22T13:28:22Z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B85D453C4091495E89A444455120691D</vt:lpwstr>
  </property>
  <property fmtid="{D5CDD505-2E9C-101B-9397-08002B2CF9AE}" pid="3" name="KSOProductBuildVer">
    <vt:lpwstr>1045-11.2.0.11537</vt:lpwstr>
  </property>
</Properties>
</file>